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76" r:id="rId5"/>
  </p:sldMasterIdLst>
  <p:notesMasterIdLst>
    <p:notesMasterId r:id="rId24"/>
  </p:notesMasterIdLst>
  <p:sldIdLst>
    <p:sldId id="264" r:id="rId6"/>
    <p:sldId id="306" r:id="rId7"/>
    <p:sldId id="327" r:id="rId8"/>
    <p:sldId id="307" r:id="rId9"/>
    <p:sldId id="308" r:id="rId10"/>
    <p:sldId id="309" r:id="rId11"/>
    <p:sldId id="328" r:id="rId12"/>
    <p:sldId id="310" r:id="rId13"/>
    <p:sldId id="330" r:id="rId14"/>
    <p:sldId id="347" r:id="rId15"/>
    <p:sldId id="346" r:id="rId16"/>
    <p:sldId id="348" r:id="rId17"/>
    <p:sldId id="349" r:id="rId18"/>
    <p:sldId id="350" r:id="rId19"/>
    <p:sldId id="342" r:id="rId20"/>
    <p:sldId id="326" r:id="rId21"/>
    <p:sldId id="345" r:id="rId22"/>
    <p:sldId id="292" r:id="rId23"/>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167A"/>
    <a:srgbClr val="A02378"/>
    <a:srgbClr val="1167A4"/>
    <a:srgbClr val="726963"/>
    <a:srgbClr val="FFFFFF"/>
    <a:srgbClr val="4B285F"/>
    <a:srgbClr val="706259"/>
    <a:srgbClr val="254085"/>
    <a:srgbClr val="4A403A"/>
    <a:srgbClr val="0D19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58" y="67"/>
      </p:cViewPr>
      <p:guideLst/>
    </p:cSldViewPr>
  </p:slideViewPr>
  <p:notesTextViewPr>
    <p:cViewPr>
      <p:scale>
        <a:sx n="1" d="1"/>
        <a:sy n="1" d="1"/>
      </p:scale>
      <p:origin x="0" y="0"/>
    </p:cViewPr>
  </p:notesTextViewPr>
  <p:notesViewPr>
    <p:cSldViewPr snapToGrid="0">
      <p:cViewPr varScale="1">
        <p:scale>
          <a:sx n="66" d="100"/>
          <a:sy n="66" d="100"/>
        </p:scale>
        <p:origin x="3134"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4E4B08-CCEA-634C-9CF0-41EA33CB4206}" type="datetimeFigureOut">
              <a:rPr lang="en-US" smtClean="0"/>
              <a:t>4/8/2018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97542C-7F4B-0D49-9C9A-70CFFFA1A75F}" type="slidenum">
              <a:rPr lang="en-US" smtClean="0"/>
              <a:t>‹#›</a:t>
            </a:fld>
            <a:endParaRPr lang="en-US"/>
          </a:p>
        </p:txBody>
      </p:sp>
    </p:spTree>
    <p:extLst>
      <p:ext uri="{BB962C8B-B14F-4D97-AF65-F5344CB8AC3E}">
        <p14:creationId xmlns:p14="http://schemas.microsoft.com/office/powerpoint/2010/main" val="10906598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7071" t="17119" b="12667"/>
          <a:stretch/>
        </p:blipFill>
        <p:spPr>
          <a:xfrm>
            <a:off x="0" y="-1"/>
            <a:ext cx="9144000" cy="3611455"/>
          </a:xfrm>
          <a:prstGeom prst="rect">
            <a:avLst/>
          </a:prstGeom>
        </p:spPr>
      </p:pic>
      <p:sp>
        <p:nvSpPr>
          <p:cNvPr id="18" name="Title 1"/>
          <p:cNvSpPr txBox="1">
            <a:spLocks/>
          </p:cNvSpPr>
          <p:nvPr userDrawn="1"/>
        </p:nvSpPr>
        <p:spPr>
          <a:xfrm>
            <a:off x="180423" y="3140636"/>
            <a:ext cx="6143277" cy="701450"/>
          </a:xfrm>
          <a:prstGeom prst="rect">
            <a:avLst/>
          </a:prstGeom>
        </p:spPr>
        <p:txBody>
          <a:bodyPr anchor="b" anchorCtr="0">
            <a:noAutofit/>
          </a:bodyPr>
          <a:lstStyle>
            <a:lvl1pPr algn="l" defTabSz="685800" rtl="0" eaLnBrk="1" latinLnBrk="0" hangingPunct="1">
              <a:lnSpc>
                <a:spcPct val="90000"/>
              </a:lnSpc>
              <a:spcBef>
                <a:spcPct val="0"/>
              </a:spcBef>
              <a:buNone/>
              <a:defRPr sz="2800" kern="1200">
                <a:solidFill>
                  <a:schemeClr val="bg1"/>
                </a:solidFill>
                <a:latin typeface="Verdana"/>
                <a:ea typeface="Verdana" charset="0"/>
                <a:cs typeface="Verdana"/>
              </a:defRPr>
            </a:lvl1pPr>
          </a:lstStyle>
          <a:p>
            <a:endParaRPr lang="en-US">
              <a:solidFill>
                <a:srgbClr val="726963"/>
              </a:solidFill>
            </a:endParaRPr>
          </a:p>
        </p:txBody>
      </p:sp>
      <p:sp>
        <p:nvSpPr>
          <p:cNvPr id="19" name="Subtitle 2"/>
          <p:cNvSpPr txBox="1">
            <a:spLocks/>
          </p:cNvSpPr>
          <p:nvPr userDrawn="1"/>
        </p:nvSpPr>
        <p:spPr>
          <a:xfrm>
            <a:off x="225728" y="3869264"/>
            <a:ext cx="6143277" cy="536622"/>
          </a:xfrm>
          <a:prstGeom prst="rect">
            <a:avLst/>
          </a:prstGeom>
        </p:spPr>
        <p:txBody>
          <a:bodyPr>
            <a:normAutofit/>
          </a:bodyPr>
          <a:lstStyle>
            <a:lvl1pPr marL="0" indent="0" algn="l" defTabSz="685800" rtl="0" eaLnBrk="1" latinLnBrk="0" hangingPunct="1">
              <a:lnSpc>
                <a:spcPct val="90000"/>
              </a:lnSpc>
              <a:spcBef>
                <a:spcPts val="750"/>
              </a:spcBef>
              <a:buFont typeface="Arial" panose="020B0604020202020204" pitchFamily="34" charset="0"/>
              <a:buNone/>
              <a:defRPr sz="1600" b="0" kern="1200">
                <a:solidFill>
                  <a:srgbClr val="FFFFFF"/>
                </a:solidFill>
                <a:latin typeface="Verdana"/>
                <a:ea typeface="Verdana" charset="0"/>
                <a:cs typeface="Verdana"/>
              </a:defRPr>
            </a:lvl1pPr>
            <a:lvl2pPr marL="457200" indent="0" algn="ctr" defTabSz="685800" rtl="0" eaLnBrk="1" latinLnBrk="0" hangingPunct="1">
              <a:lnSpc>
                <a:spcPct val="90000"/>
              </a:lnSpc>
              <a:spcBef>
                <a:spcPts val="375"/>
              </a:spcBef>
              <a:buFont typeface="Arial" panose="020B0604020202020204" pitchFamily="34" charset="0"/>
              <a:buNone/>
              <a:defRPr sz="1800" kern="1200">
                <a:solidFill>
                  <a:schemeClr val="tx1">
                    <a:tint val="75000"/>
                  </a:schemeClr>
                </a:solidFill>
                <a:latin typeface="Verdana" charset="0"/>
                <a:ea typeface="Verdana" charset="0"/>
                <a:cs typeface="Verdana" charset="0"/>
              </a:defRPr>
            </a:lvl2pPr>
            <a:lvl3pPr marL="914400" indent="0" algn="ctr"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Verdana" charset="0"/>
                <a:ea typeface="Verdana" charset="0"/>
                <a:cs typeface="Verdana" charset="0"/>
              </a:defRPr>
            </a:lvl3pPr>
            <a:lvl4pPr marL="1371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4pPr>
            <a:lvl5pPr marL="18288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5pPr>
            <a:lvl6pPr marL="22860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6pPr>
            <a:lvl7pPr marL="27432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7pPr>
            <a:lvl8pPr marL="32004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8pPr>
            <a:lvl9pPr marL="3657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9pPr>
          </a:lstStyle>
          <a:p>
            <a:endParaRPr lang="en-US">
              <a:solidFill>
                <a:srgbClr val="726963"/>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77696" y="273130"/>
            <a:ext cx="2387761" cy="712521"/>
          </a:xfrm>
          <a:prstGeom prst="rect">
            <a:avLst/>
          </a:prstGeom>
        </p:spPr>
      </p:pic>
      <p:sp>
        <p:nvSpPr>
          <p:cNvPr id="10" name="Rectangle 9"/>
          <p:cNvSpPr/>
          <p:nvPr userDrawn="1"/>
        </p:nvSpPr>
        <p:spPr>
          <a:xfrm>
            <a:off x="-1" y="4151504"/>
            <a:ext cx="9141805" cy="991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ctrTitle"/>
          </p:nvPr>
        </p:nvSpPr>
        <p:spPr>
          <a:xfrm>
            <a:off x="546361" y="3753152"/>
            <a:ext cx="6143277" cy="701450"/>
          </a:xfrm>
          <a:prstGeom prst="rect">
            <a:avLst/>
          </a:prstGeom>
        </p:spPr>
        <p:txBody>
          <a:bodyPr anchor="b" anchorCtr="0">
            <a:noAutofit/>
          </a:bodyPr>
          <a:lstStyle>
            <a:lvl1pPr algn="l">
              <a:defRPr sz="2800">
                <a:solidFill>
                  <a:srgbClr val="706259"/>
                </a:solidFill>
                <a:latin typeface="Verdana"/>
                <a:cs typeface="Verdana"/>
              </a:defRPr>
            </a:lvl1pPr>
          </a:lstStyle>
          <a:p>
            <a:r>
              <a:rPr lang="en-US"/>
              <a:t>Click to edit Master title style</a:t>
            </a:r>
          </a:p>
        </p:txBody>
      </p:sp>
      <p:sp>
        <p:nvSpPr>
          <p:cNvPr id="13" name="Subtitle 2"/>
          <p:cNvSpPr>
            <a:spLocks noGrp="1"/>
          </p:cNvSpPr>
          <p:nvPr>
            <p:ph type="subTitle" idx="1"/>
          </p:nvPr>
        </p:nvSpPr>
        <p:spPr>
          <a:xfrm>
            <a:off x="544166" y="4458030"/>
            <a:ext cx="6143277" cy="536622"/>
          </a:xfrm>
          <a:prstGeom prst="rect">
            <a:avLst/>
          </a:prstGeom>
        </p:spPr>
        <p:txBody>
          <a:bodyPr>
            <a:noAutofit/>
          </a:bodyPr>
          <a:lstStyle>
            <a:lvl1pPr marL="0" indent="0" algn="l">
              <a:buNone/>
              <a:defRPr sz="1600" b="0">
                <a:solidFill>
                  <a:srgbClr val="706259"/>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2AB60-AAC5-4687-9DA1-20C638B7E28C}"/>
              </a:ext>
            </a:extLst>
          </p:cNvPr>
          <p:cNvSpPr>
            <a:spLocks noGrp="1"/>
          </p:cNvSpPr>
          <p:nvPr>
            <p:ph type="ctrTitle"/>
          </p:nvPr>
        </p:nvSpPr>
        <p:spPr>
          <a:xfrm>
            <a:off x="1143000" y="841375"/>
            <a:ext cx="6858000" cy="17907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CDF8C660-DDDE-41C3-9096-97166F22402F}"/>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428467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2233" cy="5143500"/>
          </a:xfrm>
          <a:prstGeom prst="rect">
            <a:avLst/>
          </a:prstGeom>
        </p:spPr>
      </p:pic>
      <p:sp>
        <p:nvSpPr>
          <p:cNvPr id="18" name="Title 1"/>
          <p:cNvSpPr txBox="1">
            <a:spLocks/>
          </p:cNvSpPr>
          <p:nvPr userDrawn="1"/>
        </p:nvSpPr>
        <p:spPr>
          <a:xfrm>
            <a:off x="180423" y="3140636"/>
            <a:ext cx="6143277" cy="701450"/>
          </a:xfrm>
          <a:prstGeom prst="rect">
            <a:avLst/>
          </a:prstGeom>
        </p:spPr>
        <p:txBody>
          <a:bodyPr anchor="b" anchorCtr="0">
            <a:noAutofit/>
          </a:bodyPr>
          <a:lstStyle>
            <a:lvl1pPr algn="l" defTabSz="685800" rtl="0" eaLnBrk="1" latinLnBrk="0" hangingPunct="1">
              <a:lnSpc>
                <a:spcPct val="90000"/>
              </a:lnSpc>
              <a:spcBef>
                <a:spcPct val="0"/>
              </a:spcBef>
              <a:buNone/>
              <a:defRPr sz="2800" kern="1200">
                <a:solidFill>
                  <a:schemeClr val="bg1"/>
                </a:solidFill>
                <a:latin typeface="Verdana"/>
                <a:ea typeface="Verdana" charset="0"/>
                <a:cs typeface="Verdana"/>
              </a:defRPr>
            </a:lvl1pPr>
          </a:lstStyle>
          <a:p>
            <a:endParaRPr lang="en-US">
              <a:solidFill>
                <a:srgbClr val="726963"/>
              </a:solidFill>
            </a:endParaRPr>
          </a:p>
        </p:txBody>
      </p:sp>
      <p:sp>
        <p:nvSpPr>
          <p:cNvPr id="19" name="Subtitle 2"/>
          <p:cNvSpPr txBox="1">
            <a:spLocks/>
          </p:cNvSpPr>
          <p:nvPr userDrawn="1"/>
        </p:nvSpPr>
        <p:spPr>
          <a:xfrm>
            <a:off x="225728" y="3869264"/>
            <a:ext cx="6143277" cy="536622"/>
          </a:xfrm>
          <a:prstGeom prst="rect">
            <a:avLst/>
          </a:prstGeom>
        </p:spPr>
        <p:txBody>
          <a:bodyPr>
            <a:normAutofit/>
          </a:bodyPr>
          <a:lstStyle>
            <a:lvl1pPr marL="0" indent="0" algn="l" defTabSz="685800" rtl="0" eaLnBrk="1" latinLnBrk="0" hangingPunct="1">
              <a:lnSpc>
                <a:spcPct val="90000"/>
              </a:lnSpc>
              <a:spcBef>
                <a:spcPts val="750"/>
              </a:spcBef>
              <a:buFont typeface="Arial" panose="020B0604020202020204" pitchFamily="34" charset="0"/>
              <a:buNone/>
              <a:defRPr sz="1600" b="0" kern="1200">
                <a:solidFill>
                  <a:srgbClr val="FFFFFF"/>
                </a:solidFill>
                <a:latin typeface="Verdana"/>
                <a:ea typeface="Verdana" charset="0"/>
                <a:cs typeface="Verdana"/>
              </a:defRPr>
            </a:lvl1pPr>
            <a:lvl2pPr marL="457200" indent="0" algn="ctr" defTabSz="685800" rtl="0" eaLnBrk="1" latinLnBrk="0" hangingPunct="1">
              <a:lnSpc>
                <a:spcPct val="90000"/>
              </a:lnSpc>
              <a:spcBef>
                <a:spcPts val="375"/>
              </a:spcBef>
              <a:buFont typeface="Arial" panose="020B0604020202020204" pitchFamily="34" charset="0"/>
              <a:buNone/>
              <a:defRPr sz="1800" kern="1200">
                <a:solidFill>
                  <a:schemeClr val="tx1">
                    <a:tint val="75000"/>
                  </a:schemeClr>
                </a:solidFill>
                <a:latin typeface="Verdana" charset="0"/>
                <a:ea typeface="Verdana" charset="0"/>
                <a:cs typeface="Verdana" charset="0"/>
              </a:defRPr>
            </a:lvl2pPr>
            <a:lvl3pPr marL="914400" indent="0" algn="ctr"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Verdana" charset="0"/>
                <a:ea typeface="Verdana" charset="0"/>
                <a:cs typeface="Verdana" charset="0"/>
              </a:defRPr>
            </a:lvl3pPr>
            <a:lvl4pPr marL="1371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4pPr>
            <a:lvl5pPr marL="18288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5pPr>
            <a:lvl6pPr marL="22860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6pPr>
            <a:lvl7pPr marL="27432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7pPr>
            <a:lvl8pPr marL="32004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8pPr>
            <a:lvl9pPr marL="3657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9pPr>
          </a:lstStyle>
          <a:p>
            <a:endParaRPr lang="en-US">
              <a:solidFill>
                <a:srgbClr val="726963"/>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77696" y="273130"/>
            <a:ext cx="2387761" cy="712521"/>
          </a:xfrm>
          <a:prstGeom prst="rect">
            <a:avLst/>
          </a:prstGeom>
        </p:spPr>
      </p:pic>
      <p:sp>
        <p:nvSpPr>
          <p:cNvPr id="11" name="Title 1"/>
          <p:cNvSpPr>
            <a:spLocks noGrp="1"/>
          </p:cNvSpPr>
          <p:nvPr>
            <p:ph type="ctrTitle"/>
          </p:nvPr>
        </p:nvSpPr>
        <p:spPr>
          <a:xfrm>
            <a:off x="546361" y="3753152"/>
            <a:ext cx="6143277" cy="701450"/>
          </a:xfrm>
          <a:prstGeom prst="rect">
            <a:avLst/>
          </a:prstGeom>
        </p:spPr>
        <p:txBody>
          <a:bodyPr anchor="b" anchorCtr="0">
            <a:noAutofit/>
          </a:bodyPr>
          <a:lstStyle>
            <a:lvl1pPr algn="l">
              <a:defRPr sz="2800">
                <a:solidFill>
                  <a:schemeClr val="bg1"/>
                </a:solidFill>
                <a:latin typeface="Verdana"/>
                <a:cs typeface="Verdana"/>
              </a:defRPr>
            </a:lvl1pPr>
          </a:lstStyle>
          <a:p>
            <a:r>
              <a:rPr lang="en-US"/>
              <a:t>Click to edit Master title style</a:t>
            </a:r>
          </a:p>
        </p:txBody>
      </p:sp>
      <p:sp>
        <p:nvSpPr>
          <p:cNvPr id="13" name="Subtitle 2"/>
          <p:cNvSpPr>
            <a:spLocks noGrp="1"/>
          </p:cNvSpPr>
          <p:nvPr>
            <p:ph type="subTitle" idx="1"/>
          </p:nvPr>
        </p:nvSpPr>
        <p:spPr>
          <a:xfrm>
            <a:off x="544166" y="4458030"/>
            <a:ext cx="6143277" cy="536622"/>
          </a:xfrm>
          <a:prstGeom prst="rect">
            <a:avLst/>
          </a:prstGeom>
        </p:spPr>
        <p:txBody>
          <a:bodyPr>
            <a:noAutofit/>
          </a:bodyPr>
          <a:lstStyle>
            <a:lvl1pPr marL="0" indent="0" algn="l">
              <a:buNone/>
              <a:defRPr sz="1600" b="0">
                <a:solidFill>
                  <a:schemeClr val="bg1"/>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6" y="-2824"/>
            <a:ext cx="9144000" cy="3603567"/>
          </a:xfrm>
          <a:prstGeom prst="rect">
            <a:avLst/>
          </a:prstGeom>
        </p:spPr>
      </p:pic>
      <p:sp>
        <p:nvSpPr>
          <p:cNvPr id="18" name="Title 1"/>
          <p:cNvSpPr txBox="1">
            <a:spLocks/>
          </p:cNvSpPr>
          <p:nvPr userDrawn="1"/>
        </p:nvSpPr>
        <p:spPr>
          <a:xfrm>
            <a:off x="180423" y="3140636"/>
            <a:ext cx="6143277" cy="701450"/>
          </a:xfrm>
          <a:prstGeom prst="rect">
            <a:avLst/>
          </a:prstGeom>
        </p:spPr>
        <p:txBody>
          <a:bodyPr anchor="b" anchorCtr="0">
            <a:noAutofit/>
          </a:bodyPr>
          <a:lstStyle>
            <a:lvl1pPr algn="l" defTabSz="685800" rtl="0" eaLnBrk="1" latinLnBrk="0" hangingPunct="1">
              <a:lnSpc>
                <a:spcPct val="90000"/>
              </a:lnSpc>
              <a:spcBef>
                <a:spcPct val="0"/>
              </a:spcBef>
              <a:buNone/>
              <a:defRPr sz="2800" kern="1200">
                <a:solidFill>
                  <a:schemeClr val="bg1"/>
                </a:solidFill>
                <a:latin typeface="Verdana"/>
                <a:ea typeface="Verdana" charset="0"/>
                <a:cs typeface="Verdana"/>
              </a:defRPr>
            </a:lvl1pPr>
          </a:lstStyle>
          <a:p>
            <a:endParaRPr lang="en-US">
              <a:solidFill>
                <a:srgbClr val="726963"/>
              </a:solidFill>
            </a:endParaRPr>
          </a:p>
        </p:txBody>
      </p:sp>
      <p:sp>
        <p:nvSpPr>
          <p:cNvPr id="19" name="Subtitle 2"/>
          <p:cNvSpPr txBox="1">
            <a:spLocks/>
          </p:cNvSpPr>
          <p:nvPr userDrawn="1"/>
        </p:nvSpPr>
        <p:spPr>
          <a:xfrm>
            <a:off x="225728" y="3869264"/>
            <a:ext cx="6143277" cy="536622"/>
          </a:xfrm>
          <a:prstGeom prst="rect">
            <a:avLst/>
          </a:prstGeom>
        </p:spPr>
        <p:txBody>
          <a:bodyPr>
            <a:normAutofit/>
          </a:bodyPr>
          <a:lstStyle>
            <a:lvl1pPr marL="0" indent="0" algn="l" defTabSz="685800" rtl="0" eaLnBrk="1" latinLnBrk="0" hangingPunct="1">
              <a:lnSpc>
                <a:spcPct val="90000"/>
              </a:lnSpc>
              <a:spcBef>
                <a:spcPts val="750"/>
              </a:spcBef>
              <a:buFont typeface="Arial" panose="020B0604020202020204" pitchFamily="34" charset="0"/>
              <a:buNone/>
              <a:defRPr sz="1600" b="0" kern="1200">
                <a:solidFill>
                  <a:srgbClr val="FFFFFF"/>
                </a:solidFill>
                <a:latin typeface="Verdana"/>
                <a:ea typeface="Verdana" charset="0"/>
                <a:cs typeface="Verdana"/>
              </a:defRPr>
            </a:lvl1pPr>
            <a:lvl2pPr marL="457200" indent="0" algn="ctr" defTabSz="685800" rtl="0" eaLnBrk="1" latinLnBrk="0" hangingPunct="1">
              <a:lnSpc>
                <a:spcPct val="90000"/>
              </a:lnSpc>
              <a:spcBef>
                <a:spcPts val="375"/>
              </a:spcBef>
              <a:buFont typeface="Arial" panose="020B0604020202020204" pitchFamily="34" charset="0"/>
              <a:buNone/>
              <a:defRPr sz="1800" kern="1200">
                <a:solidFill>
                  <a:schemeClr val="tx1">
                    <a:tint val="75000"/>
                  </a:schemeClr>
                </a:solidFill>
                <a:latin typeface="Verdana" charset="0"/>
                <a:ea typeface="Verdana" charset="0"/>
                <a:cs typeface="Verdana" charset="0"/>
              </a:defRPr>
            </a:lvl2pPr>
            <a:lvl3pPr marL="914400" indent="0" algn="ctr"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Verdana" charset="0"/>
                <a:ea typeface="Verdana" charset="0"/>
                <a:cs typeface="Verdana" charset="0"/>
              </a:defRPr>
            </a:lvl3pPr>
            <a:lvl4pPr marL="1371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4pPr>
            <a:lvl5pPr marL="18288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5pPr>
            <a:lvl6pPr marL="22860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6pPr>
            <a:lvl7pPr marL="27432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7pPr>
            <a:lvl8pPr marL="32004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8pPr>
            <a:lvl9pPr marL="3657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9pPr>
          </a:lstStyle>
          <a:p>
            <a:endParaRPr lang="en-US">
              <a:solidFill>
                <a:srgbClr val="726963"/>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77696" y="273130"/>
            <a:ext cx="2387761" cy="712521"/>
          </a:xfrm>
          <a:prstGeom prst="rect">
            <a:avLst/>
          </a:prstGeom>
        </p:spPr>
      </p:pic>
      <p:sp>
        <p:nvSpPr>
          <p:cNvPr id="10" name="Rectangle 9"/>
          <p:cNvSpPr/>
          <p:nvPr userDrawn="1"/>
        </p:nvSpPr>
        <p:spPr>
          <a:xfrm>
            <a:off x="-1" y="4151504"/>
            <a:ext cx="9141805" cy="991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ctrTitle"/>
          </p:nvPr>
        </p:nvSpPr>
        <p:spPr>
          <a:xfrm>
            <a:off x="546361" y="3753152"/>
            <a:ext cx="6143277" cy="701450"/>
          </a:xfrm>
          <a:prstGeom prst="rect">
            <a:avLst/>
          </a:prstGeom>
        </p:spPr>
        <p:txBody>
          <a:bodyPr anchor="b" anchorCtr="0">
            <a:noAutofit/>
          </a:bodyPr>
          <a:lstStyle>
            <a:lvl1pPr algn="l">
              <a:defRPr sz="2800">
                <a:solidFill>
                  <a:srgbClr val="706259"/>
                </a:solidFill>
                <a:latin typeface="Verdana"/>
                <a:cs typeface="Verdana"/>
              </a:defRPr>
            </a:lvl1pPr>
          </a:lstStyle>
          <a:p>
            <a:r>
              <a:rPr lang="en-US"/>
              <a:t>Click to edit Master title style</a:t>
            </a:r>
          </a:p>
        </p:txBody>
      </p:sp>
      <p:sp>
        <p:nvSpPr>
          <p:cNvPr id="13" name="Subtitle 2"/>
          <p:cNvSpPr>
            <a:spLocks noGrp="1"/>
          </p:cNvSpPr>
          <p:nvPr>
            <p:ph type="subTitle" idx="1"/>
          </p:nvPr>
        </p:nvSpPr>
        <p:spPr>
          <a:xfrm>
            <a:off x="544166" y="4458030"/>
            <a:ext cx="6143277" cy="536622"/>
          </a:xfrm>
          <a:prstGeom prst="rect">
            <a:avLst/>
          </a:prstGeom>
        </p:spPr>
        <p:txBody>
          <a:bodyPr>
            <a:noAutofit/>
          </a:bodyPr>
          <a:lstStyle>
            <a:lvl1pPr marL="0" indent="0" algn="l">
              <a:buNone/>
              <a:defRPr sz="1600" b="0">
                <a:solidFill>
                  <a:srgbClr val="706259"/>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8" name="Title 1"/>
          <p:cNvSpPr txBox="1">
            <a:spLocks/>
          </p:cNvSpPr>
          <p:nvPr userDrawn="1"/>
        </p:nvSpPr>
        <p:spPr>
          <a:xfrm>
            <a:off x="180423" y="3140636"/>
            <a:ext cx="6143277" cy="701450"/>
          </a:xfrm>
          <a:prstGeom prst="rect">
            <a:avLst/>
          </a:prstGeom>
        </p:spPr>
        <p:txBody>
          <a:bodyPr anchor="b" anchorCtr="0">
            <a:noAutofit/>
          </a:bodyPr>
          <a:lstStyle>
            <a:lvl1pPr algn="l" defTabSz="685800" rtl="0" eaLnBrk="1" latinLnBrk="0" hangingPunct="1">
              <a:lnSpc>
                <a:spcPct val="90000"/>
              </a:lnSpc>
              <a:spcBef>
                <a:spcPct val="0"/>
              </a:spcBef>
              <a:buNone/>
              <a:defRPr sz="2800" kern="1200">
                <a:solidFill>
                  <a:schemeClr val="bg1"/>
                </a:solidFill>
                <a:latin typeface="Verdana"/>
                <a:ea typeface="Verdana" charset="0"/>
                <a:cs typeface="Verdana"/>
              </a:defRPr>
            </a:lvl1pPr>
          </a:lstStyle>
          <a:p>
            <a:endParaRPr lang="en-US">
              <a:solidFill>
                <a:srgbClr val="726963"/>
              </a:solidFill>
            </a:endParaRPr>
          </a:p>
        </p:txBody>
      </p:sp>
      <p:sp>
        <p:nvSpPr>
          <p:cNvPr id="19" name="Subtitle 2"/>
          <p:cNvSpPr txBox="1">
            <a:spLocks/>
          </p:cNvSpPr>
          <p:nvPr userDrawn="1"/>
        </p:nvSpPr>
        <p:spPr>
          <a:xfrm>
            <a:off x="225728" y="3869264"/>
            <a:ext cx="6143277" cy="536622"/>
          </a:xfrm>
          <a:prstGeom prst="rect">
            <a:avLst/>
          </a:prstGeom>
        </p:spPr>
        <p:txBody>
          <a:bodyPr>
            <a:normAutofit/>
          </a:bodyPr>
          <a:lstStyle>
            <a:lvl1pPr marL="0" indent="0" algn="l" defTabSz="685800" rtl="0" eaLnBrk="1" latinLnBrk="0" hangingPunct="1">
              <a:lnSpc>
                <a:spcPct val="90000"/>
              </a:lnSpc>
              <a:spcBef>
                <a:spcPts val="750"/>
              </a:spcBef>
              <a:buFont typeface="Arial" panose="020B0604020202020204" pitchFamily="34" charset="0"/>
              <a:buNone/>
              <a:defRPr sz="1600" b="0" kern="1200">
                <a:solidFill>
                  <a:srgbClr val="FFFFFF"/>
                </a:solidFill>
                <a:latin typeface="Verdana"/>
                <a:ea typeface="Verdana" charset="0"/>
                <a:cs typeface="Verdana"/>
              </a:defRPr>
            </a:lvl1pPr>
            <a:lvl2pPr marL="457200" indent="0" algn="ctr" defTabSz="685800" rtl="0" eaLnBrk="1" latinLnBrk="0" hangingPunct="1">
              <a:lnSpc>
                <a:spcPct val="90000"/>
              </a:lnSpc>
              <a:spcBef>
                <a:spcPts val="375"/>
              </a:spcBef>
              <a:buFont typeface="Arial" panose="020B0604020202020204" pitchFamily="34" charset="0"/>
              <a:buNone/>
              <a:defRPr sz="1800" kern="1200">
                <a:solidFill>
                  <a:schemeClr val="tx1">
                    <a:tint val="75000"/>
                  </a:schemeClr>
                </a:solidFill>
                <a:latin typeface="Verdana" charset="0"/>
                <a:ea typeface="Verdana" charset="0"/>
                <a:cs typeface="Verdana" charset="0"/>
              </a:defRPr>
            </a:lvl2pPr>
            <a:lvl3pPr marL="914400" indent="0" algn="ctr"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Verdana" charset="0"/>
                <a:ea typeface="Verdana" charset="0"/>
                <a:cs typeface="Verdana" charset="0"/>
              </a:defRPr>
            </a:lvl3pPr>
            <a:lvl4pPr marL="1371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4pPr>
            <a:lvl5pPr marL="18288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5pPr>
            <a:lvl6pPr marL="22860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6pPr>
            <a:lvl7pPr marL="27432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7pPr>
            <a:lvl8pPr marL="32004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8pPr>
            <a:lvl9pPr marL="3657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9pPr>
          </a:lstStyle>
          <a:p>
            <a:endParaRPr lang="en-US">
              <a:solidFill>
                <a:srgbClr val="726963"/>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77696" y="273130"/>
            <a:ext cx="2387761" cy="712521"/>
          </a:xfrm>
          <a:prstGeom prst="rect">
            <a:avLst/>
          </a:prstGeom>
        </p:spPr>
      </p:pic>
      <p:sp>
        <p:nvSpPr>
          <p:cNvPr id="11" name="Title 1"/>
          <p:cNvSpPr>
            <a:spLocks noGrp="1"/>
          </p:cNvSpPr>
          <p:nvPr>
            <p:ph type="ctrTitle"/>
          </p:nvPr>
        </p:nvSpPr>
        <p:spPr>
          <a:xfrm>
            <a:off x="546361" y="3753152"/>
            <a:ext cx="6143277" cy="701450"/>
          </a:xfrm>
          <a:prstGeom prst="rect">
            <a:avLst/>
          </a:prstGeom>
        </p:spPr>
        <p:txBody>
          <a:bodyPr anchor="b" anchorCtr="0">
            <a:noAutofit/>
          </a:bodyPr>
          <a:lstStyle>
            <a:lvl1pPr algn="l">
              <a:defRPr sz="2800">
                <a:solidFill>
                  <a:schemeClr val="bg1"/>
                </a:solidFill>
                <a:latin typeface="Verdana"/>
                <a:cs typeface="Verdana"/>
              </a:defRPr>
            </a:lvl1pPr>
          </a:lstStyle>
          <a:p>
            <a:r>
              <a:rPr lang="en-US"/>
              <a:t>Click to edit Master title style</a:t>
            </a:r>
          </a:p>
        </p:txBody>
      </p:sp>
      <p:sp>
        <p:nvSpPr>
          <p:cNvPr id="13" name="Subtitle 2"/>
          <p:cNvSpPr>
            <a:spLocks noGrp="1"/>
          </p:cNvSpPr>
          <p:nvPr>
            <p:ph type="subTitle" idx="1"/>
          </p:nvPr>
        </p:nvSpPr>
        <p:spPr>
          <a:xfrm>
            <a:off x="544166" y="4458030"/>
            <a:ext cx="6143277" cy="536622"/>
          </a:xfrm>
          <a:prstGeom prst="rect">
            <a:avLst/>
          </a:prstGeom>
        </p:spPr>
        <p:txBody>
          <a:bodyPr>
            <a:noAutofit/>
          </a:bodyPr>
          <a:lstStyle>
            <a:lvl1pPr marL="0" indent="0" algn="l">
              <a:buNone/>
              <a:defRPr sz="1600" b="0">
                <a:solidFill>
                  <a:schemeClr val="bg1"/>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6" y="-2824"/>
            <a:ext cx="9144000" cy="3603567"/>
          </a:xfrm>
          <a:prstGeom prst="rect">
            <a:avLst/>
          </a:prstGeom>
        </p:spPr>
      </p:pic>
      <p:sp>
        <p:nvSpPr>
          <p:cNvPr id="18" name="Title 1"/>
          <p:cNvSpPr txBox="1">
            <a:spLocks/>
          </p:cNvSpPr>
          <p:nvPr userDrawn="1"/>
        </p:nvSpPr>
        <p:spPr>
          <a:xfrm>
            <a:off x="180423" y="3140636"/>
            <a:ext cx="6143277" cy="701450"/>
          </a:xfrm>
          <a:prstGeom prst="rect">
            <a:avLst/>
          </a:prstGeom>
        </p:spPr>
        <p:txBody>
          <a:bodyPr anchor="b" anchorCtr="0">
            <a:noAutofit/>
          </a:bodyPr>
          <a:lstStyle>
            <a:lvl1pPr algn="l" defTabSz="685800" rtl="0" eaLnBrk="1" latinLnBrk="0" hangingPunct="1">
              <a:lnSpc>
                <a:spcPct val="90000"/>
              </a:lnSpc>
              <a:spcBef>
                <a:spcPct val="0"/>
              </a:spcBef>
              <a:buNone/>
              <a:defRPr sz="2800" kern="1200">
                <a:solidFill>
                  <a:schemeClr val="bg1"/>
                </a:solidFill>
                <a:latin typeface="Verdana"/>
                <a:ea typeface="Verdana" charset="0"/>
                <a:cs typeface="Verdana"/>
              </a:defRPr>
            </a:lvl1pPr>
          </a:lstStyle>
          <a:p>
            <a:endParaRPr lang="en-US">
              <a:solidFill>
                <a:srgbClr val="726963"/>
              </a:solidFill>
            </a:endParaRPr>
          </a:p>
        </p:txBody>
      </p:sp>
      <p:sp>
        <p:nvSpPr>
          <p:cNvPr id="19" name="Subtitle 2"/>
          <p:cNvSpPr txBox="1">
            <a:spLocks/>
          </p:cNvSpPr>
          <p:nvPr userDrawn="1"/>
        </p:nvSpPr>
        <p:spPr>
          <a:xfrm>
            <a:off x="225728" y="3869264"/>
            <a:ext cx="6143277" cy="536622"/>
          </a:xfrm>
          <a:prstGeom prst="rect">
            <a:avLst/>
          </a:prstGeom>
        </p:spPr>
        <p:txBody>
          <a:bodyPr>
            <a:normAutofit/>
          </a:bodyPr>
          <a:lstStyle>
            <a:lvl1pPr marL="0" indent="0" algn="l" defTabSz="685800" rtl="0" eaLnBrk="1" latinLnBrk="0" hangingPunct="1">
              <a:lnSpc>
                <a:spcPct val="90000"/>
              </a:lnSpc>
              <a:spcBef>
                <a:spcPts val="750"/>
              </a:spcBef>
              <a:buFont typeface="Arial" panose="020B0604020202020204" pitchFamily="34" charset="0"/>
              <a:buNone/>
              <a:defRPr sz="1600" b="0" kern="1200">
                <a:solidFill>
                  <a:srgbClr val="FFFFFF"/>
                </a:solidFill>
                <a:latin typeface="Verdana"/>
                <a:ea typeface="Verdana" charset="0"/>
                <a:cs typeface="Verdana"/>
              </a:defRPr>
            </a:lvl1pPr>
            <a:lvl2pPr marL="457200" indent="0" algn="ctr" defTabSz="685800" rtl="0" eaLnBrk="1" latinLnBrk="0" hangingPunct="1">
              <a:lnSpc>
                <a:spcPct val="90000"/>
              </a:lnSpc>
              <a:spcBef>
                <a:spcPts val="375"/>
              </a:spcBef>
              <a:buFont typeface="Arial" panose="020B0604020202020204" pitchFamily="34" charset="0"/>
              <a:buNone/>
              <a:defRPr sz="1800" kern="1200">
                <a:solidFill>
                  <a:schemeClr val="tx1">
                    <a:tint val="75000"/>
                  </a:schemeClr>
                </a:solidFill>
                <a:latin typeface="Verdana" charset="0"/>
                <a:ea typeface="Verdana" charset="0"/>
                <a:cs typeface="Verdana" charset="0"/>
              </a:defRPr>
            </a:lvl2pPr>
            <a:lvl3pPr marL="914400" indent="0" algn="ctr"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Verdana" charset="0"/>
                <a:ea typeface="Verdana" charset="0"/>
                <a:cs typeface="Verdana" charset="0"/>
              </a:defRPr>
            </a:lvl3pPr>
            <a:lvl4pPr marL="1371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4pPr>
            <a:lvl5pPr marL="18288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5pPr>
            <a:lvl6pPr marL="22860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6pPr>
            <a:lvl7pPr marL="27432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7pPr>
            <a:lvl8pPr marL="32004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8pPr>
            <a:lvl9pPr marL="3657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9pPr>
          </a:lstStyle>
          <a:p>
            <a:endParaRPr lang="en-US">
              <a:solidFill>
                <a:srgbClr val="726963"/>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77696" y="273130"/>
            <a:ext cx="2387761" cy="712521"/>
          </a:xfrm>
          <a:prstGeom prst="rect">
            <a:avLst/>
          </a:prstGeom>
        </p:spPr>
      </p:pic>
      <p:sp>
        <p:nvSpPr>
          <p:cNvPr id="10" name="Rectangle 9"/>
          <p:cNvSpPr/>
          <p:nvPr userDrawn="1"/>
        </p:nvSpPr>
        <p:spPr>
          <a:xfrm>
            <a:off x="-1" y="4151504"/>
            <a:ext cx="9141805" cy="991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ctrTitle"/>
          </p:nvPr>
        </p:nvSpPr>
        <p:spPr>
          <a:xfrm>
            <a:off x="546361" y="3753152"/>
            <a:ext cx="6143277" cy="701450"/>
          </a:xfrm>
          <a:prstGeom prst="rect">
            <a:avLst/>
          </a:prstGeom>
        </p:spPr>
        <p:txBody>
          <a:bodyPr anchor="b" anchorCtr="0">
            <a:noAutofit/>
          </a:bodyPr>
          <a:lstStyle>
            <a:lvl1pPr algn="l">
              <a:defRPr sz="2800">
                <a:solidFill>
                  <a:srgbClr val="706259"/>
                </a:solidFill>
                <a:latin typeface="Verdana"/>
                <a:cs typeface="Verdana"/>
              </a:defRPr>
            </a:lvl1pPr>
          </a:lstStyle>
          <a:p>
            <a:r>
              <a:rPr lang="en-US"/>
              <a:t>Click to edit Master title style</a:t>
            </a:r>
          </a:p>
        </p:txBody>
      </p:sp>
      <p:sp>
        <p:nvSpPr>
          <p:cNvPr id="13" name="Subtitle 2"/>
          <p:cNvSpPr>
            <a:spLocks noGrp="1"/>
          </p:cNvSpPr>
          <p:nvPr>
            <p:ph type="subTitle" idx="1"/>
          </p:nvPr>
        </p:nvSpPr>
        <p:spPr>
          <a:xfrm>
            <a:off x="544166" y="4458030"/>
            <a:ext cx="6143277" cy="536622"/>
          </a:xfrm>
          <a:prstGeom prst="rect">
            <a:avLst/>
          </a:prstGeom>
        </p:spPr>
        <p:txBody>
          <a:bodyPr>
            <a:noAutofit/>
          </a:bodyPr>
          <a:lstStyle>
            <a:lvl1pPr marL="0" indent="0" algn="l">
              <a:buNone/>
              <a:defRPr sz="1600" b="0">
                <a:solidFill>
                  <a:srgbClr val="706259"/>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8" name="Title 1"/>
          <p:cNvSpPr txBox="1">
            <a:spLocks/>
          </p:cNvSpPr>
          <p:nvPr userDrawn="1"/>
        </p:nvSpPr>
        <p:spPr>
          <a:xfrm>
            <a:off x="180423" y="3140636"/>
            <a:ext cx="6143277" cy="701450"/>
          </a:xfrm>
          <a:prstGeom prst="rect">
            <a:avLst/>
          </a:prstGeom>
        </p:spPr>
        <p:txBody>
          <a:bodyPr anchor="b" anchorCtr="0">
            <a:noAutofit/>
          </a:bodyPr>
          <a:lstStyle>
            <a:lvl1pPr algn="l" defTabSz="685800" rtl="0" eaLnBrk="1" latinLnBrk="0" hangingPunct="1">
              <a:lnSpc>
                <a:spcPct val="90000"/>
              </a:lnSpc>
              <a:spcBef>
                <a:spcPct val="0"/>
              </a:spcBef>
              <a:buNone/>
              <a:defRPr sz="2800" kern="1200">
                <a:solidFill>
                  <a:schemeClr val="bg1"/>
                </a:solidFill>
                <a:latin typeface="Verdana"/>
                <a:ea typeface="Verdana" charset="0"/>
                <a:cs typeface="Verdana"/>
              </a:defRPr>
            </a:lvl1pPr>
          </a:lstStyle>
          <a:p>
            <a:endParaRPr lang="en-US">
              <a:solidFill>
                <a:srgbClr val="726963"/>
              </a:solidFill>
            </a:endParaRPr>
          </a:p>
        </p:txBody>
      </p:sp>
      <p:sp>
        <p:nvSpPr>
          <p:cNvPr id="19" name="Subtitle 2"/>
          <p:cNvSpPr txBox="1">
            <a:spLocks/>
          </p:cNvSpPr>
          <p:nvPr userDrawn="1"/>
        </p:nvSpPr>
        <p:spPr>
          <a:xfrm>
            <a:off x="225728" y="3869264"/>
            <a:ext cx="6143277" cy="536622"/>
          </a:xfrm>
          <a:prstGeom prst="rect">
            <a:avLst/>
          </a:prstGeom>
        </p:spPr>
        <p:txBody>
          <a:bodyPr>
            <a:normAutofit/>
          </a:bodyPr>
          <a:lstStyle>
            <a:lvl1pPr marL="0" indent="0" algn="l" defTabSz="685800" rtl="0" eaLnBrk="1" latinLnBrk="0" hangingPunct="1">
              <a:lnSpc>
                <a:spcPct val="90000"/>
              </a:lnSpc>
              <a:spcBef>
                <a:spcPts val="750"/>
              </a:spcBef>
              <a:buFont typeface="Arial" panose="020B0604020202020204" pitchFamily="34" charset="0"/>
              <a:buNone/>
              <a:defRPr sz="1600" b="0" kern="1200">
                <a:solidFill>
                  <a:srgbClr val="FFFFFF"/>
                </a:solidFill>
                <a:latin typeface="Verdana"/>
                <a:ea typeface="Verdana" charset="0"/>
                <a:cs typeface="Verdana"/>
              </a:defRPr>
            </a:lvl1pPr>
            <a:lvl2pPr marL="457200" indent="0" algn="ctr" defTabSz="685800" rtl="0" eaLnBrk="1" latinLnBrk="0" hangingPunct="1">
              <a:lnSpc>
                <a:spcPct val="90000"/>
              </a:lnSpc>
              <a:spcBef>
                <a:spcPts val="375"/>
              </a:spcBef>
              <a:buFont typeface="Arial" panose="020B0604020202020204" pitchFamily="34" charset="0"/>
              <a:buNone/>
              <a:defRPr sz="1800" kern="1200">
                <a:solidFill>
                  <a:schemeClr val="tx1">
                    <a:tint val="75000"/>
                  </a:schemeClr>
                </a:solidFill>
                <a:latin typeface="Verdana" charset="0"/>
                <a:ea typeface="Verdana" charset="0"/>
                <a:cs typeface="Verdana" charset="0"/>
              </a:defRPr>
            </a:lvl2pPr>
            <a:lvl3pPr marL="914400" indent="0" algn="ctr"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Verdana" charset="0"/>
                <a:ea typeface="Verdana" charset="0"/>
                <a:cs typeface="Verdana" charset="0"/>
              </a:defRPr>
            </a:lvl3pPr>
            <a:lvl4pPr marL="1371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4pPr>
            <a:lvl5pPr marL="18288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5pPr>
            <a:lvl6pPr marL="22860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6pPr>
            <a:lvl7pPr marL="27432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7pPr>
            <a:lvl8pPr marL="32004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8pPr>
            <a:lvl9pPr marL="3657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9pPr>
          </a:lstStyle>
          <a:p>
            <a:endParaRPr lang="en-US">
              <a:solidFill>
                <a:srgbClr val="726963"/>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77696" y="273130"/>
            <a:ext cx="2387761" cy="712521"/>
          </a:xfrm>
          <a:prstGeom prst="rect">
            <a:avLst/>
          </a:prstGeom>
        </p:spPr>
      </p:pic>
      <p:sp>
        <p:nvSpPr>
          <p:cNvPr id="11" name="Title 1"/>
          <p:cNvSpPr>
            <a:spLocks noGrp="1"/>
          </p:cNvSpPr>
          <p:nvPr>
            <p:ph type="ctrTitle"/>
          </p:nvPr>
        </p:nvSpPr>
        <p:spPr>
          <a:xfrm>
            <a:off x="546361" y="3753152"/>
            <a:ext cx="6143277" cy="701450"/>
          </a:xfrm>
          <a:prstGeom prst="rect">
            <a:avLst/>
          </a:prstGeom>
        </p:spPr>
        <p:txBody>
          <a:bodyPr anchor="b" anchorCtr="0">
            <a:noAutofit/>
          </a:bodyPr>
          <a:lstStyle>
            <a:lvl1pPr algn="l">
              <a:defRPr sz="2800">
                <a:solidFill>
                  <a:schemeClr val="bg1"/>
                </a:solidFill>
                <a:latin typeface="Verdana"/>
                <a:cs typeface="Verdana"/>
              </a:defRPr>
            </a:lvl1pPr>
          </a:lstStyle>
          <a:p>
            <a:r>
              <a:rPr lang="en-US"/>
              <a:t>Click to edit Master title style</a:t>
            </a:r>
          </a:p>
        </p:txBody>
      </p:sp>
      <p:sp>
        <p:nvSpPr>
          <p:cNvPr id="13" name="Subtitle 2"/>
          <p:cNvSpPr>
            <a:spLocks noGrp="1"/>
          </p:cNvSpPr>
          <p:nvPr>
            <p:ph type="subTitle" idx="1"/>
          </p:nvPr>
        </p:nvSpPr>
        <p:spPr>
          <a:xfrm>
            <a:off x="544166" y="4458030"/>
            <a:ext cx="6143277" cy="536622"/>
          </a:xfrm>
          <a:prstGeom prst="rect">
            <a:avLst/>
          </a:prstGeom>
        </p:spPr>
        <p:txBody>
          <a:bodyPr>
            <a:noAutofit/>
          </a:bodyPr>
          <a:lstStyle>
            <a:lvl1pPr marL="0" indent="0" algn="l">
              <a:buNone/>
              <a:defRPr sz="1600" b="0">
                <a:solidFill>
                  <a:schemeClr val="bg1"/>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8" name="Title 1"/>
          <p:cNvSpPr txBox="1">
            <a:spLocks/>
          </p:cNvSpPr>
          <p:nvPr userDrawn="1"/>
        </p:nvSpPr>
        <p:spPr>
          <a:xfrm>
            <a:off x="180423" y="3140636"/>
            <a:ext cx="6143277" cy="701450"/>
          </a:xfrm>
          <a:prstGeom prst="rect">
            <a:avLst/>
          </a:prstGeom>
        </p:spPr>
        <p:txBody>
          <a:bodyPr anchor="b" anchorCtr="0">
            <a:noAutofit/>
          </a:bodyPr>
          <a:lstStyle>
            <a:lvl1pPr algn="l" defTabSz="685800" rtl="0" eaLnBrk="1" latinLnBrk="0" hangingPunct="1">
              <a:lnSpc>
                <a:spcPct val="90000"/>
              </a:lnSpc>
              <a:spcBef>
                <a:spcPct val="0"/>
              </a:spcBef>
              <a:buNone/>
              <a:defRPr sz="2800" kern="1200">
                <a:solidFill>
                  <a:schemeClr val="bg1"/>
                </a:solidFill>
                <a:latin typeface="Verdana"/>
                <a:ea typeface="Verdana" charset="0"/>
                <a:cs typeface="Verdana"/>
              </a:defRPr>
            </a:lvl1pPr>
          </a:lstStyle>
          <a:p>
            <a:endParaRPr lang="en-US">
              <a:solidFill>
                <a:srgbClr val="726963"/>
              </a:solidFill>
            </a:endParaRPr>
          </a:p>
        </p:txBody>
      </p:sp>
      <p:sp>
        <p:nvSpPr>
          <p:cNvPr id="19" name="Subtitle 2"/>
          <p:cNvSpPr txBox="1">
            <a:spLocks/>
          </p:cNvSpPr>
          <p:nvPr userDrawn="1"/>
        </p:nvSpPr>
        <p:spPr>
          <a:xfrm>
            <a:off x="225728" y="3869264"/>
            <a:ext cx="6143277" cy="536622"/>
          </a:xfrm>
          <a:prstGeom prst="rect">
            <a:avLst/>
          </a:prstGeom>
        </p:spPr>
        <p:txBody>
          <a:bodyPr>
            <a:normAutofit/>
          </a:bodyPr>
          <a:lstStyle>
            <a:lvl1pPr marL="0" indent="0" algn="l" defTabSz="685800" rtl="0" eaLnBrk="1" latinLnBrk="0" hangingPunct="1">
              <a:lnSpc>
                <a:spcPct val="90000"/>
              </a:lnSpc>
              <a:spcBef>
                <a:spcPts val="750"/>
              </a:spcBef>
              <a:buFont typeface="Arial" panose="020B0604020202020204" pitchFamily="34" charset="0"/>
              <a:buNone/>
              <a:defRPr sz="1600" b="0" kern="1200">
                <a:solidFill>
                  <a:srgbClr val="FFFFFF"/>
                </a:solidFill>
                <a:latin typeface="Verdana"/>
                <a:ea typeface="Verdana" charset="0"/>
                <a:cs typeface="Verdana"/>
              </a:defRPr>
            </a:lvl1pPr>
            <a:lvl2pPr marL="457200" indent="0" algn="ctr" defTabSz="685800" rtl="0" eaLnBrk="1" latinLnBrk="0" hangingPunct="1">
              <a:lnSpc>
                <a:spcPct val="90000"/>
              </a:lnSpc>
              <a:spcBef>
                <a:spcPts val="375"/>
              </a:spcBef>
              <a:buFont typeface="Arial" panose="020B0604020202020204" pitchFamily="34" charset="0"/>
              <a:buNone/>
              <a:defRPr sz="1800" kern="1200">
                <a:solidFill>
                  <a:schemeClr val="tx1">
                    <a:tint val="75000"/>
                  </a:schemeClr>
                </a:solidFill>
                <a:latin typeface="Verdana" charset="0"/>
                <a:ea typeface="Verdana" charset="0"/>
                <a:cs typeface="Verdana" charset="0"/>
              </a:defRPr>
            </a:lvl2pPr>
            <a:lvl3pPr marL="914400" indent="0" algn="ctr"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Verdana" charset="0"/>
                <a:ea typeface="Verdana" charset="0"/>
                <a:cs typeface="Verdana" charset="0"/>
              </a:defRPr>
            </a:lvl3pPr>
            <a:lvl4pPr marL="1371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4pPr>
            <a:lvl5pPr marL="18288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5pPr>
            <a:lvl6pPr marL="22860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6pPr>
            <a:lvl7pPr marL="27432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7pPr>
            <a:lvl8pPr marL="32004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8pPr>
            <a:lvl9pPr marL="3657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9pPr>
          </a:lstStyle>
          <a:p>
            <a:endParaRPr lang="en-US">
              <a:solidFill>
                <a:srgbClr val="726963"/>
              </a:solidFill>
            </a:endParaRPr>
          </a:p>
        </p:txBody>
      </p:sp>
      <p:sp>
        <p:nvSpPr>
          <p:cNvPr id="25" name="Title 1"/>
          <p:cNvSpPr>
            <a:spLocks noGrp="1"/>
          </p:cNvSpPr>
          <p:nvPr>
            <p:ph type="ctrTitle"/>
          </p:nvPr>
        </p:nvSpPr>
        <p:spPr>
          <a:xfrm>
            <a:off x="546361" y="3753152"/>
            <a:ext cx="6143277" cy="701450"/>
          </a:xfrm>
          <a:prstGeom prst="rect">
            <a:avLst/>
          </a:prstGeom>
        </p:spPr>
        <p:txBody>
          <a:bodyPr anchor="b" anchorCtr="0">
            <a:noAutofit/>
          </a:bodyPr>
          <a:lstStyle>
            <a:lvl1pPr algn="l">
              <a:defRPr sz="2800">
                <a:solidFill>
                  <a:srgbClr val="706259"/>
                </a:solidFill>
                <a:latin typeface="Verdana"/>
                <a:cs typeface="Verdana"/>
              </a:defRPr>
            </a:lvl1pPr>
          </a:lstStyle>
          <a:p>
            <a:r>
              <a:rPr lang="en-US"/>
              <a:t>Click to edit Master title style</a:t>
            </a:r>
          </a:p>
        </p:txBody>
      </p:sp>
      <p:sp>
        <p:nvSpPr>
          <p:cNvPr id="26" name="Subtitle 2"/>
          <p:cNvSpPr>
            <a:spLocks noGrp="1"/>
          </p:cNvSpPr>
          <p:nvPr>
            <p:ph type="subTitle" idx="1"/>
          </p:nvPr>
        </p:nvSpPr>
        <p:spPr>
          <a:xfrm>
            <a:off x="544166" y="4458030"/>
            <a:ext cx="6143277" cy="536622"/>
          </a:xfrm>
          <a:prstGeom prst="rect">
            <a:avLst/>
          </a:prstGeom>
        </p:spPr>
        <p:txBody>
          <a:bodyPr>
            <a:noAutofit/>
          </a:bodyPr>
          <a:lstStyle>
            <a:lvl1pPr marL="0" indent="0" algn="l">
              <a:buNone/>
              <a:defRPr sz="1600" b="0">
                <a:solidFill>
                  <a:srgbClr val="706259"/>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43948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257175" indent="-257175">
              <a:buFont typeface="Wingdings" charset="2"/>
              <a:buChar char="§"/>
              <a:defRPr>
                <a:solidFill>
                  <a:schemeClr val="tx2"/>
                </a:solidFill>
              </a:defRPr>
            </a:lvl1pPr>
            <a:lvl2pPr marL="557213" indent="-214313">
              <a:buFont typeface="Wingdings" charset="2"/>
              <a:buChar char="§"/>
              <a:defRPr>
                <a:solidFill>
                  <a:srgbClr val="474947"/>
                </a:solidFill>
              </a:defRPr>
            </a:lvl2pPr>
            <a:lvl3pPr marL="857250" indent="-171450">
              <a:buFont typeface="Wingdings" charset="2"/>
              <a:buChar char="§"/>
              <a:defRPr>
                <a:solidFill>
                  <a:srgbClr val="474947"/>
                </a:solidFill>
              </a:defRPr>
            </a:lvl3pPr>
            <a:lvl4pPr marL="1200150" indent="-171450">
              <a:buFont typeface="Wingdings" charset="2"/>
              <a:buChar char="§"/>
              <a:defRPr>
                <a:solidFill>
                  <a:srgbClr val="474947"/>
                </a:solidFill>
              </a:defRPr>
            </a:lvl4pPr>
            <a:lvl5pPr marL="1543050" indent="-171450">
              <a:buFont typeface="Wingdings" charset="2"/>
              <a:buChar char="§"/>
              <a:defRPr>
                <a:solidFill>
                  <a:srgbClr val="47494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Slide Number Placeholder 5"/>
          <p:cNvSpPr>
            <a:spLocks noGrp="1"/>
          </p:cNvSpPr>
          <p:nvPr>
            <p:ph type="sldNum" sz="quarter" idx="4"/>
          </p:nvPr>
        </p:nvSpPr>
        <p:spPr>
          <a:xfrm>
            <a:off x="228193" y="4715178"/>
            <a:ext cx="527746" cy="273844"/>
          </a:xfrm>
          <a:prstGeom prst="rect">
            <a:avLst/>
          </a:prstGeom>
        </p:spPr>
        <p:txBody>
          <a:bodyPr vert="horz" lIns="91440" tIns="45720" rIns="91440" bIns="45720" rtlCol="0" anchor="ctr"/>
          <a:lstStyle>
            <a:lvl1pPr algn="r">
              <a:defRPr sz="825">
                <a:solidFill>
                  <a:srgbClr val="FFFFFF"/>
                </a:solidFill>
              </a:defRPr>
            </a:lvl1pPr>
          </a:lstStyle>
          <a:p>
            <a:fld id="{87FD5303-69AD-2E4D-B18B-E5EED0F0A60B}" type="slidenum">
              <a:rPr lang="en-US" smtClean="0"/>
              <a:pPr/>
              <a:t>‹#›</a:t>
            </a:fld>
            <a:r>
              <a:rPr lang="en-US" dirty="0" smtClean="0"/>
              <a:t>    </a:t>
            </a:r>
            <a:endParaRPr lang="en-US" dirty="0"/>
          </a:p>
        </p:txBody>
      </p:sp>
      <p:cxnSp>
        <p:nvCxnSpPr>
          <p:cNvPr id="17" name="Straight Connector 16"/>
          <p:cNvCxnSpPr/>
          <p:nvPr userDrawn="1"/>
        </p:nvCxnSpPr>
        <p:spPr>
          <a:xfrm>
            <a:off x="536576" y="974754"/>
            <a:ext cx="8686800"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75681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p:cNvSpPr/>
          <p:nvPr userDrawn="1"/>
        </p:nvSpPr>
        <p:spPr>
          <a:xfrm>
            <a:off x="0" y="4687169"/>
            <a:ext cx="3210560" cy="459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userDrawn="1"/>
        </p:nvSpPr>
        <p:spPr>
          <a:xfrm>
            <a:off x="178228" y="4770335"/>
            <a:ext cx="2537451" cy="276999"/>
          </a:xfrm>
          <a:prstGeom prst="rect">
            <a:avLst/>
          </a:prstGeom>
          <a:noFill/>
        </p:spPr>
        <p:txBody>
          <a:bodyPr wrap="square" rtlCol="0">
            <a:spAutoFit/>
          </a:bodyPr>
          <a:lstStyle/>
          <a:p>
            <a:pPr algn="l"/>
            <a:r>
              <a:rPr lang="en-US" sz="1200" err="1">
                <a:solidFill>
                  <a:srgbClr val="254085"/>
                </a:solidFill>
                <a:latin typeface="Verdana"/>
                <a:cs typeface="Verdana"/>
              </a:rPr>
              <a:t>BlueMetal</a:t>
            </a:r>
            <a:r>
              <a:rPr lang="en-US" sz="1200">
                <a:solidFill>
                  <a:srgbClr val="254085"/>
                </a:solidFill>
                <a:latin typeface="Verdana"/>
                <a:cs typeface="Verdana"/>
              </a:rPr>
              <a:t> </a:t>
            </a:r>
            <a:r>
              <a:rPr lang="en-US" sz="1200" baseline="0">
                <a:solidFill>
                  <a:srgbClr val="254085"/>
                </a:solidFill>
                <a:latin typeface="Verdana"/>
                <a:cs typeface="Verdana"/>
              </a:rPr>
              <a:t>Presentation</a:t>
            </a:r>
            <a:endParaRPr lang="en-US" sz="1200">
              <a:solidFill>
                <a:srgbClr val="254085"/>
              </a:solidFill>
              <a:latin typeface="Verdana"/>
              <a:cs typeface="Verdana"/>
            </a:endParaRPr>
          </a:p>
        </p:txBody>
      </p:sp>
      <p:sp>
        <p:nvSpPr>
          <p:cNvPr id="9" name="TextBox 8"/>
          <p:cNvSpPr txBox="1"/>
          <p:nvPr userDrawn="1"/>
        </p:nvSpPr>
        <p:spPr>
          <a:xfrm>
            <a:off x="8645050" y="4785755"/>
            <a:ext cx="644577" cy="246221"/>
          </a:xfrm>
          <a:prstGeom prst="rect">
            <a:avLst/>
          </a:prstGeom>
          <a:noFill/>
        </p:spPr>
        <p:txBody>
          <a:bodyPr wrap="square" rtlCol="0">
            <a:spAutoFit/>
          </a:bodyPr>
          <a:lstStyle/>
          <a:p>
            <a:fld id="{8F57A718-7638-AA4D-9012-BBF5E9D5FCFE}" type="slidenum">
              <a:rPr lang="en-US" sz="1000" smtClean="0">
                <a:solidFill>
                  <a:srgbClr val="726963"/>
                </a:solidFill>
                <a:latin typeface="Verdana"/>
                <a:cs typeface="Verdana"/>
              </a:rPr>
              <a:t>‹#›</a:t>
            </a:fld>
            <a:endParaRPr lang="en-US" sz="1000" err="1">
              <a:solidFill>
                <a:srgbClr val="726963"/>
              </a:solidFill>
              <a:latin typeface="Verdana"/>
              <a:cs typeface="Verdana"/>
            </a:endParaRPr>
          </a:p>
        </p:txBody>
      </p:sp>
      <p:sp>
        <p:nvSpPr>
          <p:cNvPr id="19" name="Title Placeholder 1"/>
          <p:cNvSpPr>
            <a:spLocks noGrp="1"/>
          </p:cNvSpPr>
          <p:nvPr>
            <p:ph type="title"/>
          </p:nvPr>
        </p:nvSpPr>
        <p:spPr>
          <a:xfrm>
            <a:off x="190397" y="185135"/>
            <a:ext cx="8714943" cy="682400"/>
          </a:xfrm>
          <a:prstGeom prst="rect">
            <a:avLst/>
          </a:prstGeom>
        </p:spPr>
        <p:txBody>
          <a:bodyPr vert="horz" lIns="91440" tIns="45720" rIns="91440" bIns="45720" rtlCol="0" anchor="ctr">
            <a:noAutofit/>
          </a:bodyPr>
          <a:lstStyle/>
          <a:p>
            <a:r>
              <a:rPr lang="en-US"/>
              <a:t>Click to edit Master title style</a:t>
            </a:r>
          </a:p>
        </p:txBody>
      </p:sp>
      <p:sp>
        <p:nvSpPr>
          <p:cNvPr id="20" name="Text Placeholder 2"/>
          <p:cNvSpPr>
            <a:spLocks noGrp="1"/>
          </p:cNvSpPr>
          <p:nvPr>
            <p:ph type="body" idx="1"/>
          </p:nvPr>
        </p:nvSpPr>
        <p:spPr>
          <a:xfrm>
            <a:off x="178228" y="951461"/>
            <a:ext cx="8714944" cy="172049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p:cNvSpPr/>
          <p:nvPr userDrawn="1"/>
        </p:nvSpPr>
        <p:spPr>
          <a:xfrm>
            <a:off x="0" y="4402914"/>
            <a:ext cx="2208810" cy="740586"/>
          </a:xfrm>
          <a:prstGeom prst="rect">
            <a:avLst/>
          </a:prstGeom>
          <a:gradFill>
            <a:gsLst>
              <a:gs pos="56000">
                <a:srgbClr val="C0167A">
                  <a:lumMod val="91000"/>
                  <a:lumOff val="9000"/>
                </a:srgbClr>
              </a:gs>
              <a:gs pos="100000">
                <a:srgbClr val="66296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3" name="Picture 2"/>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93222" y="4495451"/>
            <a:ext cx="1783265" cy="532136"/>
          </a:xfrm>
          <a:prstGeom prst="rect">
            <a:avLst/>
          </a:prstGeom>
        </p:spPr>
      </p:pic>
    </p:spTree>
    <p:extLst>
      <p:ext uri="{BB962C8B-B14F-4D97-AF65-F5344CB8AC3E}">
        <p14:creationId xmlns:p14="http://schemas.microsoft.com/office/powerpoint/2010/main" val="581625752"/>
      </p:ext>
    </p:extLst>
  </p:cSld>
  <p:clrMap bg1="lt1" tx1="dk1" bg2="lt2" tx2="dk2" accent1="accent1" accent2="accent2" accent3="accent3" accent4="accent4" accent5="accent5" accent6="accent6" hlink="hlink" folHlink="folHlink"/>
  <p:sldLayoutIdLst>
    <p:sldLayoutId id="2147483679" r:id="rId1"/>
    <p:sldLayoutId id="2147483684" r:id="rId2"/>
    <p:sldLayoutId id="2147483683" r:id="rId3"/>
    <p:sldLayoutId id="2147483686" r:id="rId4"/>
    <p:sldLayoutId id="2147483682" r:id="rId5"/>
    <p:sldLayoutId id="2147483685" r:id="rId6"/>
    <p:sldLayoutId id="2147483680" r:id="rId7"/>
    <p:sldLayoutId id="2147483677" r:id="rId8"/>
    <p:sldLayoutId id="2147483689" r:id="rId9"/>
  </p:sldLayoutIdLst>
  <p:txStyles>
    <p:titleStyle>
      <a:lvl1pPr algn="l" defTabSz="685800" rtl="0" eaLnBrk="1" latinLnBrk="0" hangingPunct="1">
        <a:lnSpc>
          <a:spcPct val="90000"/>
        </a:lnSpc>
        <a:spcBef>
          <a:spcPct val="0"/>
        </a:spcBef>
        <a:buNone/>
        <a:defRPr sz="2800" kern="1200">
          <a:solidFill>
            <a:srgbClr val="726963"/>
          </a:solidFill>
          <a:latin typeface="Verdana" charset="0"/>
          <a:ea typeface="Verdana" charset="0"/>
          <a:cs typeface="Verdana"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4687169"/>
            <a:ext cx="3210560" cy="459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userDrawn="1"/>
        </p:nvSpPr>
        <p:spPr>
          <a:xfrm>
            <a:off x="8645050" y="4785755"/>
            <a:ext cx="644577" cy="246221"/>
          </a:xfrm>
          <a:prstGeom prst="rect">
            <a:avLst/>
          </a:prstGeom>
          <a:noFill/>
        </p:spPr>
        <p:txBody>
          <a:bodyPr wrap="square" rtlCol="0">
            <a:spAutoFit/>
          </a:bodyPr>
          <a:lstStyle/>
          <a:p>
            <a:fld id="{8F57A718-7638-AA4D-9012-BBF5E9D5FCFE}" type="slidenum">
              <a:rPr lang="en-US" sz="1000" smtClean="0">
                <a:solidFill>
                  <a:srgbClr val="726963"/>
                </a:solidFill>
                <a:latin typeface="Verdana"/>
                <a:cs typeface="Verdana"/>
              </a:rPr>
              <a:t>‹#›</a:t>
            </a:fld>
            <a:endParaRPr lang="en-US" sz="1000" err="1">
              <a:solidFill>
                <a:srgbClr val="726963"/>
              </a:solidFill>
              <a:latin typeface="Verdana"/>
              <a:cs typeface="Verdana"/>
            </a:endParaRPr>
          </a:p>
        </p:txBody>
      </p:sp>
      <p:sp>
        <p:nvSpPr>
          <p:cNvPr id="2" name="Title Placeholder 1"/>
          <p:cNvSpPr>
            <a:spLocks noGrp="1"/>
          </p:cNvSpPr>
          <p:nvPr>
            <p:ph type="title"/>
          </p:nvPr>
        </p:nvSpPr>
        <p:spPr>
          <a:xfrm>
            <a:off x="178228" y="785813"/>
            <a:ext cx="7886700" cy="805481"/>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280670" y="1698211"/>
            <a:ext cx="7886700" cy="1187493"/>
          </a:xfrm>
          <a:prstGeom prst="rect">
            <a:avLst/>
          </a:prstGeom>
        </p:spPr>
        <p:txBody>
          <a:bodyPr vert="horz" lIns="91440" tIns="45720" rIns="91440" bIns="45720" rtlCol="0">
            <a:noAutofit/>
          </a:bodyPr>
          <a:lstStyle/>
          <a:p>
            <a:pPr lvl="0"/>
            <a:r>
              <a:rPr lang="en-US"/>
              <a:t>Click to edit Master text styles</a:t>
            </a:r>
          </a:p>
          <a:p>
            <a:pPr lvl="1"/>
            <a:r>
              <a:rPr lang="en-US"/>
              <a:t>Second </a:t>
            </a:r>
            <a:r>
              <a:rPr lang="en-US" err="1"/>
              <a:t>levela</a:t>
            </a:r>
            <a:endParaRPr lang="en-US"/>
          </a:p>
        </p:txBody>
      </p:sp>
      <p:sp>
        <p:nvSpPr>
          <p:cNvPr id="12" name="TextBox 11"/>
          <p:cNvSpPr txBox="1"/>
          <p:nvPr userDrawn="1"/>
        </p:nvSpPr>
        <p:spPr>
          <a:xfrm>
            <a:off x="178228" y="4770335"/>
            <a:ext cx="2537451" cy="276999"/>
          </a:xfrm>
          <a:prstGeom prst="rect">
            <a:avLst/>
          </a:prstGeom>
          <a:noFill/>
        </p:spPr>
        <p:txBody>
          <a:bodyPr wrap="square" rtlCol="0">
            <a:spAutoFit/>
          </a:bodyPr>
          <a:lstStyle/>
          <a:p>
            <a:pPr algn="l"/>
            <a:r>
              <a:rPr lang="en-US" sz="1200" err="1">
                <a:solidFill>
                  <a:srgbClr val="254085"/>
                </a:solidFill>
                <a:latin typeface="Verdana"/>
                <a:cs typeface="Verdana"/>
              </a:rPr>
              <a:t>BlueMetal</a:t>
            </a:r>
            <a:r>
              <a:rPr lang="en-US" sz="1200">
                <a:solidFill>
                  <a:srgbClr val="254085"/>
                </a:solidFill>
                <a:latin typeface="Verdana"/>
                <a:cs typeface="Verdana"/>
              </a:rPr>
              <a:t> </a:t>
            </a:r>
            <a:r>
              <a:rPr lang="en-US" sz="1200" baseline="0">
                <a:solidFill>
                  <a:srgbClr val="254085"/>
                </a:solidFill>
                <a:latin typeface="Verdana"/>
                <a:cs typeface="Verdana"/>
              </a:rPr>
              <a:t>Presentation</a:t>
            </a:r>
            <a:endParaRPr lang="en-US" sz="1200">
              <a:solidFill>
                <a:srgbClr val="254085"/>
              </a:solidFill>
              <a:latin typeface="Verdana"/>
              <a:cs typeface="Verdana"/>
            </a:endParaRPr>
          </a:p>
        </p:txBody>
      </p:sp>
    </p:spTree>
    <p:extLst>
      <p:ext uri="{BB962C8B-B14F-4D97-AF65-F5344CB8AC3E}">
        <p14:creationId xmlns:p14="http://schemas.microsoft.com/office/powerpoint/2010/main" val="1928444461"/>
      </p:ext>
    </p:extLst>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2800" kern="1200">
          <a:solidFill>
            <a:srgbClr val="726963"/>
          </a:solidFill>
          <a:latin typeface="Verdana" charset="0"/>
          <a:ea typeface="Verdana" charset="0"/>
          <a:cs typeface="Verdana" charset="0"/>
        </a:defRPr>
      </a:lvl1pPr>
    </p:titleStyle>
    <p:bodyStyle>
      <a:lvl1pPr marL="228600" indent="-228600" algn="l" defTabSz="914400" rtl="0" eaLnBrk="1" latinLnBrk="0" hangingPunct="1">
        <a:lnSpc>
          <a:spcPct val="90000"/>
        </a:lnSpc>
        <a:spcBef>
          <a:spcPts val="1000"/>
        </a:spcBef>
        <a:buFont typeface="Arial"/>
        <a:buChar char="•"/>
        <a:defRPr sz="2000" kern="1200">
          <a:solidFill>
            <a:srgbClr val="726963"/>
          </a:solidFill>
          <a:latin typeface="Verdana" charset="0"/>
          <a:ea typeface="Verdana" charset="0"/>
          <a:cs typeface="Verdana" charset="0"/>
        </a:defRPr>
      </a:lvl1pPr>
      <a:lvl2pPr marL="685800" indent="-228600" algn="l" defTabSz="914400" rtl="0" eaLnBrk="1" latinLnBrk="0" hangingPunct="1">
        <a:lnSpc>
          <a:spcPct val="90000"/>
        </a:lnSpc>
        <a:spcBef>
          <a:spcPts val="500"/>
        </a:spcBef>
        <a:buFont typeface="Arial"/>
        <a:buChar char="•"/>
        <a:defRPr sz="1800" kern="1200">
          <a:solidFill>
            <a:srgbClr val="726963"/>
          </a:solidFill>
          <a:latin typeface="Verdana" charset="0"/>
          <a:ea typeface="Verdana" charset="0"/>
          <a:cs typeface="Verdana" charset="0"/>
        </a:defRPr>
      </a:lvl2pPr>
      <a:lvl3pPr marL="1143000" indent="-228600" algn="l" defTabSz="914400" rtl="0" eaLnBrk="1" latinLnBrk="0" hangingPunct="1">
        <a:lnSpc>
          <a:spcPct val="90000"/>
        </a:lnSpc>
        <a:spcBef>
          <a:spcPts val="500"/>
        </a:spcBef>
        <a:buFont typeface="Arial"/>
        <a:buChar char="•"/>
        <a:defRPr sz="2000" kern="1200">
          <a:solidFill>
            <a:srgbClr val="726963"/>
          </a:solidFill>
          <a:latin typeface="Verdana" charset="0"/>
          <a:ea typeface="Verdana" charset="0"/>
          <a:cs typeface="Verdana" charset="0"/>
        </a:defRPr>
      </a:lvl3pPr>
      <a:lvl4pPr marL="1600200" indent="-228600" algn="l" defTabSz="914400" rtl="0" eaLnBrk="1" latinLnBrk="0" hangingPunct="1">
        <a:lnSpc>
          <a:spcPct val="90000"/>
        </a:lnSpc>
        <a:spcBef>
          <a:spcPts val="500"/>
        </a:spcBef>
        <a:buFont typeface="Arial"/>
        <a:buChar char="•"/>
        <a:defRPr sz="2000" kern="1200">
          <a:solidFill>
            <a:srgbClr val="726963"/>
          </a:solidFill>
          <a:latin typeface="Verdana" charset="0"/>
          <a:ea typeface="Verdana" charset="0"/>
          <a:cs typeface="Verdana" charset="0"/>
        </a:defRPr>
      </a:lvl4pPr>
      <a:lvl5pPr marL="2057400" indent="-228600" algn="l" defTabSz="914400" rtl="0" eaLnBrk="1" latinLnBrk="0" hangingPunct="1">
        <a:lnSpc>
          <a:spcPct val="90000"/>
        </a:lnSpc>
        <a:spcBef>
          <a:spcPts val="500"/>
        </a:spcBef>
        <a:buFont typeface="Arial"/>
        <a:buChar char="•"/>
        <a:defRPr sz="2000" kern="1200">
          <a:solidFill>
            <a:srgbClr val="726963"/>
          </a:solidFill>
          <a:latin typeface="Verdana" charset="0"/>
          <a:ea typeface="Verdana" charset="0"/>
          <a:cs typeface="Verdan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1.png"/><Relationship Id="rId2" Type="http://schemas.openxmlformats.org/officeDocument/2006/relationships/hyperlink" Target="mailto:john.miner@bluemetal.com" TargetMode="Externa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hyperlink" Target="http://www.mssqltips.com/" TargetMode="External"/><Relationship Id="rId4" Type="http://schemas.openxmlformats.org/officeDocument/2006/relationships/hyperlink" Target="http://www.craftydba.com/"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azure/cosmos-db/sql-api-sql-query" TargetMode="External"/><Relationship Id="rId2" Type="http://schemas.openxmlformats.org/officeDocument/2006/relationships/hyperlink" Target="https://docs.microsoft.com/en-us/azure/cosmos-db/" TargetMode="External"/><Relationship Id="rId1" Type="http://schemas.openxmlformats.org/officeDocument/2006/relationships/slideLayout" Target="../slideLayouts/slideLayout9.xml"/><Relationship Id="rId6" Type="http://schemas.openxmlformats.org/officeDocument/2006/relationships/hyperlink" Target="https://docs.microsoft.com/en-us/azure/cosmos-db/powerbi-visualize" TargetMode="External"/><Relationship Id="rId5" Type="http://schemas.openxmlformats.org/officeDocument/2006/relationships/hyperlink" Target="https://docs.microsoft.com/en-us/azure/cosmos-db/import-data" TargetMode="External"/><Relationship Id="rId4" Type="http://schemas.openxmlformats.org/officeDocument/2006/relationships/hyperlink" Target="https://azure.microsoft.com/en-us/features/storage-explorer/"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99114" y="509209"/>
            <a:ext cx="5540829" cy="1352248"/>
          </a:xfrm>
        </p:spPr>
        <p:txBody>
          <a:bodyPr/>
          <a:lstStyle/>
          <a:p>
            <a:r>
              <a:rPr lang="en-US" sz="3600" dirty="0" smtClean="0">
                <a:solidFill>
                  <a:schemeClr val="bg1"/>
                </a:solidFill>
              </a:rPr>
              <a:t>Introduction</a:t>
            </a:r>
            <a:r>
              <a:rPr lang="en-US" sz="2400" dirty="0" smtClean="0">
                <a:solidFill>
                  <a:schemeClr val="bg1"/>
                </a:solidFill>
              </a:rPr>
              <a:t/>
            </a:r>
            <a:br>
              <a:rPr lang="en-US" sz="2400" dirty="0" smtClean="0">
                <a:solidFill>
                  <a:schemeClr val="bg1"/>
                </a:solidFill>
              </a:rPr>
            </a:br>
            <a:r>
              <a:rPr lang="en-US" sz="2400" dirty="0" smtClean="0">
                <a:solidFill>
                  <a:schemeClr val="bg1"/>
                </a:solidFill>
              </a:rPr>
              <a:t>Azure Cosmos Database</a:t>
            </a:r>
            <a:endParaRPr lang="en-US" sz="2400" dirty="0">
              <a:solidFill>
                <a:schemeClr val="bg1"/>
              </a:solidFill>
            </a:endParaRPr>
          </a:p>
        </p:txBody>
      </p:sp>
      <p:sp>
        <p:nvSpPr>
          <p:cNvPr id="3" name="Subtitle 2"/>
          <p:cNvSpPr>
            <a:spLocks noGrp="1"/>
          </p:cNvSpPr>
          <p:nvPr>
            <p:ph type="subTitle" idx="1"/>
          </p:nvPr>
        </p:nvSpPr>
        <p:spPr>
          <a:xfrm>
            <a:off x="1873677" y="4035048"/>
            <a:ext cx="2286000" cy="1108452"/>
          </a:xfrm>
        </p:spPr>
        <p:txBody>
          <a:bodyPr/>
          <a:lstStyle/>
          <a:p>
            <a:r>
              <a:rPr lang="en-US" sz="1400" dirty="0" smtClean="0">
                <a:latin typeface="+mn-lt"/>
              </a:rPr>
              <a:t>John Miner</a:t>
            </a:r>
            <a:br>
              <a:rPr lang="en-US" sz="1400" dirty="0" smtClean="0">
                <a:latin typeface="+mn-lt"/>
              </a:rPr>
            </a:br>
            <a:r>
              <a:rPr lang="en-US" sz="1400" dirty="0" smtClean="0">
                <a:latin typeface="+mn-lt"/>
              </a:rPr>
              <a:t>Data Architect</a:t>
            </a:r>
          </a:p>
          <a:p>
            <a:r>
              <a:rPr lang="en-US" sz="1400" dirty="0" smtClean="0">
                <a:latin typeface="+mn-lt"/>
                <a:hlinkClick r:id="rId2"/>
              </a:rPr>
              <a:t>john.miner@bluemetal.com</a:t>
            </a:r>
            <a:endParaRPr lang="en-US" sz="1400" dirty="0" smtClean="0">
              <a:latin typeface="+mn-lt"/>
            </a:endParaRPr>
          </a:p>
          <a:p>
            <a:endParaRPr lang="en-US" dirty="0">
              <a:latin typeface="+mn-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5615" y="4068444"/>
            <a:ext cx="1496076" cy="673234"/>
          </a:xfrm>
          <a:prstGeom prst="rect">
            <a:avLst/>
          </a:prstGeom>
        </p:spPr>
      </p:pic>
      <p:sp>
        <p:nvSpPr>
          <p:cNvPr id="5" name="Rectangle 4"/>
          <p:cNvSpPr/>
          <p:nvPr/>
        </p:nvSpPr>
        <p:spPr>
          <a:xfrm>
            <a:off x="6607629" y="3994370"/>
            <a:ext cx="2536371" cy="715581"/>
          </a:xfrm>
          <a:prstGeom prst="rect">
            <a:avLst/>
          </a:prstGeom>
        </p:spPr>
        <p:txBody>
          <a:bodyPr wrap="square">
            <a:spAutoFit/>
          </a:bodyPr>
          <a:lstStyle/>
          <a:p>
            <a:pPr>
              <a:defRPr/>
            </a:pPr>
            <a:r>
              <a:rPr lang="en-US" dirty="0">
                <a:solidFill>
                  <a:srgbClr val="002060"/>
                </a:solidFill>
                <a:latin typeface="Calibri" pitchFamily="34" charset="0"/>
                <a:cs typeface="Calibri" pitchFamily="34" charset="0"/>
              </a:rPr>
              <a:t>Blog: 	</a:t>
            </a:r>
            <a:r>
              <a:rPr lang="en-US" dirty="0">
                <a:solidFill>
                  <a:srgbClr val="002060"/>
                </a:solidFill>
                <a:latin typeface="Calibri" pitchFamily="34" charset="0"/>
                <a:cs typeface="Calibri" pitchFamily="34" charset="0"/>
                <a:hlinkClick r:id="rId4"/>
              </a:rPr>
              <a:t>www.craftydba.com</a:t>
            </a:r>
            <a:r>
              <a:rPr lang="en-US" dirty="0">
                <a:solidFill>
                  <a:srgbClr val="002060"/>
                </a:solidFill>
                <a:latin typeface="Calibri" pitchFamily="34" charset="0"/>
                <a:cs typeface="Calibri" pitchFamily="34" charset="0"/>
              </a:rPr>
              <a:t/>
            </a:r>
            <a:br>
              <a:rPr lang="en-US" dirty="0">
                <a:solidFill>
                  <a:srgbClr val="002060"/>
                </a:solidFill>
                <a:latin typeface="Calibri" pitchFamily="34" charset="0"/>
                <a:cs typeface="Calibri" pitchFamily="34" charset="0"/>
              </a:rPr>
            </a:br>
            <a:r>
              <a:rPr lang="en-US" dirty="0">
                <a:solidFill>
                  <a:srgbClr val="002060"/>
                </a:solidFill>
                <a:latin typeface="Calibri" pitchFamily="34" charset="0"/>
                <a:cs typeface="Calibri" pitchFamily="34" charset="0"/>
              </a:rPr>
              <a:t>	</a:t>
            </a:r>
            <a:r>
              <a:rPr lang="en-US" dirty="0">
                <a:solidFill>
                  <a:srgbClr val="002060"/>
                </a:solidFill>
                <a:latin typeface="Calibri" pitchFamily="34" charset="0"/>
                <a:cs typeface="Calibri" pitchFamily="34" charset="0"/>
                <a:hlinkClick r:id="rId5"/>
              </a:rPr>
              <a:t>www.mssqltips.com</a:t>
            </a:r>
            <a:endParaRPr lang="en-US" dirty="0"/>
          </a:p>
          <a:p>
            <a:pPr>
              <a:defRPr/>
            </a:pPr>
            <a:r>
              <a:rPr lang="en-US" dirty="0">
                <a:solidFill>
                  <a:srgbClr val="002060"/>
                </a:solidFill>
                <a:latin typeface="Calibri" pitchFamily="34" charset="0"/>
                <a:cs typeface="Calibri" pitchFamily="34" charset="0"/>
              </a:rPr>
              <a:t>Tweet: </a:t>
            </a:r>
            <a:r>
              <a:rPr lang="en-US" dirty="0" smtClean="0">
                <a:solidFill>
                  <a:srgbClr val="002060"/>
                </a:solidFill>
                <a:latin typeface="Calibri" pitchFamily="34" charset="0"/>
                <a:cs typeface="Calibri" pitchFamily="34" charset="0"/>
              </a:rPr>
              <a:t>	JohnMiner3</a:t>
            </a:r>
            <a:endParaRPr lang="en-US" dirty="0">
              <a:solidFill>
                <a:srgbClr val="002060"/>
              </a:solidFill>
              <a:latin typeface="Calibri" pitchFamily="34" charset="0"/>
              <a:cs typeface="Calibri" pitchFamily="34" charset="0"/>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574" y="3625853"/>
            <a:ext cx="1268426" cy="1268426"/>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4768" y="4589176"/>
            <a:ext cx="953137" cy="305004"/>
          </a:xfrm>
          <a:prstGeom prst="rect">
            <a:avLst/>
          </a:prstGeom>
        </p:spPr>
      </p:pic>
    </p:spTree>
    <p:extLst>
      <p:ext uri="{BB962C8B-B14F-4D97-AF65-F5344CB8AC3E}">
        <p14:creationId xmlns:p14="http://schemas.microsoft.com/office/powerpoint/2010/main" val="6041445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0070C0"/>
                </a:solidFill>
              </a:rPr>
              <a:t>Azure Portal – Create new account	</a:t>
            </a:r>
            <a:endParaRPr lang="en-US" dirty="0">
              <a:solidFill>
                <a:srgbClr val="0070C0"/>
              </a:solidFill>
            </a:endParaRPr>
          </a:p>
        </p:txBody>
      </p:sp>
      <p:sp>
        <p:nvSpPr>
          <p:cNvPr id="19" name="Content Placeholder 18"/>
          <p:cNvSpPr>
            <a:spLocks noGrp="1"/>
          </p:cNvSpPr>
          <p:nvPr>
            <p:ph idx="1"/>
          </p:nvPr>
        </p:nvSpPr>
        <p:spPr>
          <a:xfrm>
            <a:off x="178228" y="951461"/>
            <a:ext cx="4597040" cy="1720490"/>
          </a:xfrm>
        </p:spPr>
        <p:txBody>
          <a:bodyPr/>
          <a:lstStyle/>
          <a:p>
            <a:pPr lvl="1"/>
            <a:endParaRPr lang="en-US" sz="1200" dirty="0" smtClean="0">
              <a:solidFill>
                <a:schemeClr val="accent2">
                  <a:lumMod val="75000"/>
                </a:schemeClr>
              </a:solidFill>
              <a:latin typeface="+mj-lt"/>
            </a:endParaRPr>
          </a:p>
          <a:p>
            <a:pPr lvl="1"/>
            <a:r>
              <a:rPr lang="en-US" sz="2000" dirty="0" smtClean="0">
                <a:solidFill>
                  <a:schemeClr val="accent2">
                    <a:lumMod val="75000"/>
                  </a:schemeClr>
                </a:solidFill>
                <a:latin typeface="+mj-lt"/>
              </a:rPr>
              <a:t>Enter database account id </a:t>
            </a:r>
          </a:p>
          <a:p>
            <a:pPr lvl="1"/>
            <a:r>
              <a:rPr lang="en-US" sz="2000" dirty="0" smtClean="0">
                <a:solidFill>
                  <a:schemeClr val="accent2">
                    <a:lumMod val="75000"/>
                  </a:schemeClr>
                </a:solidFill>
                <a:latin typeface="+mj-lt"/>
              </a:rPr>
              <a:t>Choose API – 5 different choices</a:t>
            </a:r>
          </a:p>
          <a:p>
            <a:pPr lvl="1"/>
            <a:r>
              <a:rPr lang="en-US" sz="2000" dirty="0" smtClean="0">
                <a:solidFill>
                  <a:schemeClr val="accent2">
                    <a:lumMod val="75000"/>
                  </a:schemeClr>
                </a:solidFill>
                <a:latin typeface="+mj-lt"/>
              </a:rPr>
              <a:t>SQL API – Document DB</a:t>
            </a:r>
          </a:p>
          <a:p>
            <a:pPr lvl="1"/>
            <a:r>
              <a:rPr lang="en-US" sz="2000" dirty="0" smtClean="0">
                <a:solidFill>
                  <a:schemeClr val="accent2">
                    <a:lumMod val="75000"/>
                  </a:schemeClr>
                </a:solidFill>
                <a:latin typeface="+mj-lt"/>
              </a:rPr>
              <a:t>Create resource group</a:t>
            </a:r>
          </a:p>
          <a:p>
            <a:pPr lvl="1"/>
            <a:r>
              <a:rPr lang="en-US" sz="2000" dirty="0" smtClean="0">
                <a:solidFill>
                  <a:schemeClr val="accent2">
                    <a:lumMod val="75000"/>
                  </a:schemeClr>
                </a:solidFill>
                <a:latin typeface="+mj-lt"/>
              </a:rPr>
              <a:t>Select location</a:t>
            </a:r>
            <a:endParaRPr lang="en-US" sz="2000" dirty="0">
              <a:solidFill>
                <a:schemeClr val="accent2">
                  <a:lumMod val="75000"/>
                </a:schemeClr>
              </a:solidFill>
              <a:latin typeface="+mj-lt"/>
            </a:endParaRPr>
          </a:p>
          <a:p>
            <a:pPr lvl="1"/>
            <a:endParaRPr lang="en-US" sz="2000" dirty="0">
              <a:solidFill>
                <a:schemeClr val="accent2">
                  <a:lumMod val="75000"/>
                </a:schemeClr>
              </a:solidFill>
              <a:latin typeface="+mj-lt"/>
            </a:endParaRPr>
          </a:p>
          <a:p>
            <a:pPr lvl="1"/>
            <a:endParaRPr lang="en-US" dirty="0" smtClean="0"/>
          </a:p>
          <a:p>
            <a:pPr lvl="1"/>
            <a:endParaRPr lang="en-US" dirty="0" smtClean="0"/>
          </a:p>
        </p:txBody>
      </p:sp>
      <p:sp>
        <p:nvSpPr>
          <p:cNvPr id="2" name="Rectangle 1"/>
          <p:cNvSpPr/>
          <p:nvPr/>
        </p:nvSpPr>
        <p:spPr>
          <a:xfrm>
            <a:off x="2362200" y="4629196"/>
            <a:ext cx="2355272" cy="276999"/>
          </a:xfrm>
          <a:prstGeom prst="rect">
            <a:avLst/>
          </a:prstGeom>
        </p:spPr>
        <p:txBody>
          <a:bodyPr wrap="square">
            <a:spAutoFit/>
          </a:bodyPr>
          <a:lstStyle/>
          <a:p>
            <a:r>
              <a:rPr lang="en-US" sz="1200" b="1" dirty="0">
                <a:solidFill>
                  <a:srgbClr val="00B050"/>
                </a:solidFill>
                <a:latin typeface="+mj-lt"/>
              </a:rPr>
              <a:t>Example </a:t>
            </a:r>
            <a:r>
              <a:rPr lang="en-US" sz="1200" b="1" dirty="0" smtClean="0">
                <a:solidFill>
                  <a:srgbClr val="00B050"/>
                </a:solidFill>
                <a:latin typeface="+mj-lt"/>
              </a:rPr>
              <a:t>2 </a:t>
            </a:r>
            <a:r>
              <a:rPr lang="en-US" sz="1200" b="1" dirty="0">
                <a:solidFill>
                  <a:srgbClr val="00B050"/>
                </a:solidFill>
                <a:latin typeface="+mj-lt"/>
              </a:rPr>
              <a:t>– </a:t>
            </a:r>
            <a:r>
              <a:rPr lang="en-US" sz="1200" b="1" dirty="0" smtClean="0">
                <a:solidFill>
                  <a:srgbClr val="00B050"/>
                </a:solidFill>
                <a:latin typeface="+mj-lt"/>
              </a:rPr>
              <a:t>Create new account</a:t>
            </a:r>
            <a:endParaRPr lang="en-US" sz="1200" b="1" dirty="0">
              <a:solidFill>
                <a:srgbClr val="00B050"/>
              </a:solidFill>
              <a:latin typeface="+mj-l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5268" y="1212273"/>
            <a:ext cx="4117904" cy="3229017"/>
          </a:xfrm>
          <a:prstGeom prst="rect">
            <a:avLst/>
          </a:prstGeom>
        </p:spPr>
      </p:pic>
    </p:spTree>
    <p:extLst>
      <p:ext uri="{BB962C8B-B14F-4D97-AF65-F5344CB8AC3E}">
        <p14:creationId xmlns:p14="http://schemas.microsoft.com/office/powerpoint/2010/main" val="32088048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0070C0"/>
                </a:solidFill>
              </a:rPr>
              <a:t>Azure Portal – Create new collection	</a:t>
            </a:r>
            <a:endParaRPr lang="en-US" dirty="0">
              <a:solidFill>
                <a:srgbClr val="0070C0"/>
              </a:solidFill>
            </a:endParaRPr>
          </a:p>
        </p:txBody>
      </p:sp>
      <p:sp>
        <p:nvSpPr>
          <p:cNvPr id="19" name="Content Placeholder 18"/>
          <p:cNvSpPr>
            <a:spLocks noGrp="1"/>
          </p:cNvSpPr>
          <p:nvPr>
            <p:ph idx="1"/>
          </p:nvPr>
        </p:nvSpPr>
        <p:spPr/>
        <p:txBody>
          <a:bodyPr/>
          <a:lstStyle/>
          <a:p>
            <a:pPr lvl="1"/>
            <a:endParaRPr lang="en-US" sz="1200" dirty="0" smtClean="0">
              <a:solidFill>
                <a:schemeClr val="accent2">
                  <a:lumMod val="75000"/>
                </a:schemeClr>
              </a:solidFill>
              <a:latin typeface="+mj-lt"/>
            </a:endParaRPr>
          </a:p>
          <a:p>
            <a:pPr lvl="1"/>
            <a:r>
              <a:rPr lang="en-US" sz="2000" dirty="0" smtClean="0">
                <a:solidFill>
                  <a:schemeClr val="accent2">
                    <a:lumMod val="75000"/>
                  </a:schemeClr>
                </a:solidFill>
                <a:latin typeface="+mj-lt"/>
              </a:rPr>
              <a:t>Create new or use existing database</a:t>
            </a:r>
          </a:p>
          <a:p>
            <a:pPr lvl="1"/>
            <a:r>
              <a:rPr lang="en-US" sz="2000" dirty="0" smtClean="0">
                <a:solidFill>
                  <a:schemeClr val="accent2">
                    <a:lumMod val="75000"/>
                  </a:schemeClr>
                </a:solidFill>
                <a:latin typeface="+mj-lt"/>
              </a:rPr>
              <a:t>Choose a collection name</a:t>
            </a:r>
          </a:p>
          <a:p>
            <a:pPr lvl="1"/>
            <a:r>
              <a:rPr lang="en-US" sz="2000" dirty="0" smtClean="0">
                <a:solidFill>
                  <a:schemeClr val="accent2">
                    <a:lumMod val="75000"/>
                  </a:schemeClr>
                </a:solidFill>
                <a:latin typeface="+mj-lt"/>
              </a:rPr>
              <a:t>By default, storage is maxed at 10 GB and 10K resource units</a:t>
            </a:r>
          </a:p>
          <a:p>
            <a:pPr lvl="1"/>
            <a:r>
              <a:rPr lang="en-US" sz="2000" dirty="0" smtClean="0">
                <a:solidFill>
                  <a:schemeClr val="accent2">
                    <a:lumMod val="75000"/>
                  </a:schemeClr>
                </a:solidFill>
                <a:latin typeface="+mj-lt"/>
              </a:rPr>
              <a:t>Select partition scheme for unlimited storage and 100K resource units</a:t>
            </a:r>
          </a:p>
          <a:p>
            <a:pPr lvl="1"/>
            <a:r>
              <a:rPr lang="en-US" sz="2000" dirty="0" smtClean="0">
                <a:solidFill>
                  <a:schemeClr val="accent2">
                    <a:lumMod val="75000"/>
                  </a:schemeClr>
                </a:solidFill>
                <a:latin typeface="+mj-lt"/>
              </a:rPr>
              <a:t>Choose partition key</a:t>
            </a:r>
          </a:p>
          <a:p>
            <a:pPr lvl="1"/>
            <a:r>
              <a:rPr lang="en-US" sz="2000" dirty="0" smtClean="0">
                <a:solidFill>
                  <a:schemeClr val="accent2">
                    <a:lumMod val="75000"/>
                  </a:schemeClr>
                </a:solidFill>
                <a:latin typeface="+mj-lt"/>
              </a:rPr>
              <a:t>Choose unique key</a:t>
            </a:r>
          </a:p>
          <a:p>
            <a:pPr lvl="1"/>
            <a:r>
              <a:rPr lang="en-US" sz="2000" dirty="0" smtClean="0">
                <a:solidFill>
                  <a:schemeClr val="accent2">
                    <a:lumMod val="75000"/>
                  </a:schemeClr>
                </a:solidFill>
                <a:latin typeface="+mj-lt"/>
              </a:rPr>
              <a:t>Cosmos DB automatically indexes the data</a:t>
            </a:r>
          </a:p>
          <a:p>
            <a:pPr lvl="1"/>
            <a:endParaRPr lang="en-US" sz="2000" dirty="0">
              <a:solidFill>
                <a:schemeClr val="accent2">
                  <a:lumMod val="75000"/>
                </a:schemeClr>
              </a:solidFill>
              <a:latin typeface="+mj-lt"/>
            </a:endParaRPr>
          </a:p>
          <a:p>
            <a:pPr lvl="1"/>
            <a:endParaRPr lang="en-US" sz="2000" dirty="0">
              <a:solidFill>
                <a:schemeClr val="accent2">
                  <a:lumMod val="75000"/>
                </a:schemeClr>
              </a:solidFill>
              <a:latin typeface="+mj-lt"/>
            </a:endParaRPr>
          </a:p>
          <a:p>
            <a:pPr lvl="1"/>
            <a:endParaRPr lang="en-US" dirty="0" smtClean="0"/>
          </a:p>
          <a:p>
            <a:pPr lvl="1"/>
            <a:endParaRPr lang="en-US" dirty="0" smtClean="0"/>
          </a:p>
        </p:txBody>
      </p:sp>
      <p:sp>
        <p:nvSpPr>
          <p:cNvPr id="2" name="Rectangle 1"/>
          <p:cNvSpPr/>
          <p:nvPr/>
        </p:nvSpPr>
        <p:spPr>
          <a:xfrm>
            <a:off x="2362200" y="4629196"/>
            <a:ext cx="2355272" cy="276999"/>
          </a:xfrm>
          <a:prstGeom prst="rect">
            <a:avLst/>
          </a:prstGeom>
        </p:spPr>
        <p:txBody>
          <a:bodyPr wrap="square">
            <a:spAutoFit/>
          </a:bodyPr>
          <a:lstStyle/>
          <a:p>
            <a:r>
              <a:rPr lang="en-US" sz="1200" b="1" dirty="0">
                <a:solidFill>
                  <a:srgbClr val="00B050"/>
                </a:solidFill>
                <a:latin typeface="+mj-lt"/>
              </a:rPr>
              <a:t>Example </a:t>
            </a:r>
            <a:r>
              <a:rPr lang="en-US" sz="1200" b="1" dirty="0" smtClean="0">
                <a:solidFill>
                  <a:srgbClr val="00B050"/>
                </a:solidFill>
                <a:latin typeface="+mj-lt"/>
              </a:rPr>
              <a:t>3 </a:t>
            </a:r>
            <a:r>
              <a:rPr lang="en-US" sz="1200" b="1" dirty="0">
                <a:solidFill>
                  <a:srgbClr val="00B050"/>
                </a:solidFill>
                <a:latin typeface="+mj-lt"/>
              </a:rPr>
              <a:t>– </a:t>
            </a:r>
            <a:r>
              <a:rPr lang="en-US" sz="1200" b="1" dirty="0" smtClean="0">
                <a:solidFill>
                  <a:srgbClr val="00B050"/>
                </a:solidFill>
                <a:latin typeface="+mj-lt"/>
              </a:rPr>
              <a:t>Create a new collection</a:t>
            </a:r>
            <a:endParaRPr lang="en-US" sz="1200" b="1" dirty="0">
              <a:solidFill>
                <a:srgbClr val="00B050"/>
              </a:solidFill>
              <a:latin typeface="+mj-lt"/>
            </a:endParaRPr>
          </a:p>
        </p:txBody>
      </p:sp>
    </p:spTree>
    <p:extLst>
      <p:ext uri="{BB962C8B-B14F-4D97-AF65-F5344CB8AC3E}">
        <p14:creationId xmlns:p14="http://schemas.microsoft.com/office/powerpoint/2010/main" val="37112533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0070C0"/>
                </a:solidFill>
              </a:rPr>
              <a:t>Loading Data	</a:t>
            </a:r>
            <a:endParaRPr lang="en-US" dirty="0">
              <a:solidFill>
                <a:srgbClr val="0070C0"/>
              </a:solidFill>
            </a:endParaRPr>
          </a:p>
        </p:txBody>
      </p:sp>
      <p:sp>
        <p:nvSpPr>
          <p:cNvPr id="19" name="Content Placeholder 18"/>
          <p:cNvSpPr>
            <a:spLocks noGrp="1"/>
          </p:cNvSpPr>
          <p:nvPr>
            <p:ph idx="1"/>
          </p:nvPr>
        </p:nvSpPr>
        <p:spPr/>
        <p:txBody>
          <a:bodyPr/>
          <a:lstStyle/>
          <a:p>
            <a:pPr lvl="1"/>
            <a:endParaRPr lang="en-US" sz="1200" dirty="0" smtClean="0">
              <a:solidFill>
                <a:schemeClr val="accent2">
                  <a:lumMod val="75000"/>
                </a:schemeClr>
              </a:solidFill>
              <a:latin typeface="+mj-lt"/>
            </a:endParaRPr>
          </a:p>
          <a:p>
            <a:pPr lvl="1"/>
            <a:r>
              <a:rPr lang="en-US" sz="2000" dirty="0" smtClean="0">
                <a:solidFill>
                  <a:schemeClr val="accent2">
                    <a:lumMod val="75000"/>
                  </a:schemeClr>
                </a:solidFill>
                <a:latin typeface="+mj-lt"/>
              </a:rPr>
              <a:t>Azure portal used to import up to 100 JSON documents at a time.</a:t>
            </a:r>
          </a:p>
          <a:p>
            <a:pPr marL="342900" lvl="1" indent="0">
              <a:buNone/>
            </a:pPr>
            <a:endParaRPr lang="en-US" sz="2000" dirty="0" smtClean="0">
              <a:solidFill>
                <a:schemeClr val="accent2">
                  <a:lumMod val="75000"/>
                </a:schemeClr>
              </a:solidFill>
              <a:latin typeface="+mj-lt"/>
            </a:endParaRPr>
          </a:p>
          <a:p>
            <a:pPr lvl="1"/>
            <a:r>
              <a:rPr lang="en-US" sz="2000" dirty="0" smtClean="0">
                <a:solidFill>
                  <a:schemeClr val="accent2">
                    <a:lumMod val="75000"/>
                  </a:schemeClr>
                </a:solidFill>
                <a:latin typeface="+mj-lt"/>
              </a:rPr>
              <a:t>Cosmos Data Migration tool can import unlimited documents.</a:t>
            </a:r>
          </a:p>
          <a:p>
            <a:pPr marL="342900" lvl="1" indent="0">
              <a:buNone/>
            </a:pPr>
            <a:endParaRPr lang="en-US" sz="2000" dirty="0" smtClean="0">
              <a:solidFill>
                <a:schemeClr val="accent2">
                  <a:lumMod val="75000"/>
                </a:schemeClr>
              </a:solidFill>
              <a:latin typeface="+mj-lt"/>
            </a:endParaRPr>
          </a:p>
          <a:p>
            <a:pPr lvl="1"/>
            <a:r>
              <a:rPr lang="en-US" sz="2000" dirty="0" smtClean="0">
                <a:solidFill>
                  <a:schemeClr val="accent2">
                    <a:lumMod val="75000"/>
                  </a:schemeClr>
                </a:solidFill>
                <a:latin typeface="+mj-lt"/>
              </a:rPr>
              <a:t>Azure Storage Explorer can add on record at a time.</a:t>
            </a:r>
            <a:endParaRPr lang="en-US" sz="2000" dirty="0">
              <a:solidFill>
                <a:schemeClr val="accent2">
                  <a:lumMod val="75000"/>
                </a:schemeClr>
              </a:solidFill>
              <a:latin typeface="+mj-lt"/>
            </a:endParaRPr>
          </a:p>
          <a:p>
            <a:pPr lvl="1"/>
            <a:endParaRPr lang="en-US" sz="2000" dirty="0">
              <a:solidFill>
                <a:schemeClr val="accent2">
                  <a:lumMod val="75000"/>
                </a:schemeClr>
              </a:solidFill>
              <a:latin typeface="+mj-lt"/>
            </a:endParaRPr>
          </a:p>
          <a:p>
            <a:pPr lvl="1"/>
            <a:endParaRPr lang="en-US" dirty="0" smtClean="0"/>
          </a:p>
          <a:p>
            <a:pPr lvl="1"/>
            <a:endParaRPr lang="en-US" dirty="0" smtClean="0"/>
          </a:p>
        </p:txBody>
      </p:sp>
      <p:sp>
        <p:nvSpPr>
          <p:cNvPr id="2" name="Rectangle 1"/>
          <p:cNvSpPr/>
          <p:nvPr/>
        </p:nvSpPr>
        <p:spPr>
          <a:xfrm>
            <a:off x="2362200" y="4629196"/>
            <a:ext cx="2355272" cy="276999"/>
          </a:xfrm>
          <a:prstGeom prst="rect">
            <a:avLst/>
          </a:prstGeom>
        </p:spPr>
        <p:txBody>
          <a:bodyPr wrap="square">
            <a:spAutoFit/>
          </a:bodyPr>
          <a:lstStyle/>
          <a:p>
            <a:r>
              <a:rPr lang="en-US" sz="1200" b="1" dirty="0">
                <a:solidFill>
                  <a:srgbClr val="00B050"/>
                </a:solidFill>
                <a:latin typeface="+mj-lt"/>
              </a:rPr>
              <a:t>Example </a:t>
            </a:r>
            <a:r>
              <a:rPr lang="en-US" sz="1200" b="1" dirty="0" smtClean="0">
                <a:solidFill>
                  <a:srgbClr val="00B050"/>
                </a:solidFill>
                <a:latin typeface="+mj-lt"/>
              </a:rPr>
              <a:t>4 </a:t>
            </a:r>
            <a:r>
              <a:rPr lang="en-US" sz="1200" b="1" dirty="0">
                <a:solidFill>
                  <a:srgbClr val="00B050"/>
                </a:solidFill>
                <a:latin typeface="+mj-lt"/>
              </a:rPr>
              <a:t>– </a:t>
            </a:r>
            <a:r>
              <a:rPr lang="en-US" sz="1200" b="1" dirty="0" smtClean="0">
                <a:solidFill>
                  <a:srgbClr val="00B050"/>
                </a:solidFill>
                <a:latin typeface="+mj-lt"/>
              </a:rPr>
              <a:t>Load &amp; show data</a:t>
            </a:r>
            <a:endParaRPr lang="en-US" sz="1200" b="1" dirty="0">
              <a:solidFill>
                <a:srgbClr val="00B050"/>
              </a:solidFill>
              <a:latin typeface="+mj-lt"/>
            </a:endParaRPr>
          </a:p>
        </p:txBody>
      </p:sp>
    </p:spTree>
    <p:extLst>
      <p:ext uri="{BB962C8B-B14F-4D97-AF65-F5344CB8AC3E}">
        <p14:creationId xmlns:p14="http://schemas.microsoft.com/office/powerpoint/2010/main" val="37911170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0070C0"/>
                </a:solidFill>
              </a:rPr>
              <a:t>Programming	</a:t>
            </a:r>
            <a:endParaRPr lang="en-US" dirty="0">
              <a:solidFill>
                <a:srgbClr val="0070C0"/>
              </a:solidFill>
            </a:endParaRPr>
          </a:p>
        </p:txBody>
      </p:sp>
      <p:sp>
        <p:nvSpPr>
          <p:cNvPr id="19" name="Content Placeholder 18"/>
          <p:cNvSpPr>
            <a:spLocks noGrp="1"/>
          </p:cNvSpPr>
          <p:nvPr>
            <p:ph idx="1"/>
          </p:nvPr>
        </p:nvSpPr>
        <p:spPr/>
        <p:txBody>
          <a:bodyPr/>
          <a:lstStyle/>
          <a:p>
            <a:pPr lvl="1"/>
            <a:endParaRPr lang="en-US" sz="1200" dirty="0" smtClean="0">
              <a:solidFill>
                <a:schemeClr val="accent2">
                  <a:lumMod val="75000"/>
                </a:schemeClr>
              </a:solidFill>
              <a:latin typeface="+mj-lt"/>
            </a:endParaRPr>
          </a:p>
          <a:p>
            <a:pPr lvl="1"/>
            <a:r>
              <a:rPr lang="en-US" sz="2000" dirty="0" smtClean="0">
                <a:solidFill>
                  <a:schemeClr val="accent2">
                    <a:lumMod val="75000"/>
                  </a:schemeClr>
                </a:solidFill>
                <a:latin typeface="+mj-lt"/>
              </a:rPr>
              <a:t>Supports subset of </a:t>
            </a:r>
            <a:r>
              <a:rPr lang="en-US" sz="2000" b="1" dirty="0" smtClean="0">
                <a:solidFill>
                  <a:srgbClr val="C0167A"/>
                </a:solidFill>
                <a:latin typeface="+mj-lt"/>
              </a:rPr>
              <a:t>ANSI SQL language </a:t>
            </a:r>
            <a:r>
              <a:rPr lang="en-US" sz="2000" dirty="0" smtClean="0">
                <a:solidFill>
                  <a:schemeClr val="accent2">
                    <a:lumMod val="75000"/>
                  </a:schemeClr>
                </a:solidFill>
                <a:latin typeface="+mj-lt"/>
              </a:rPr>
              <a:t>can be used to return data.</a:t>
            </a:r>
          </a:p>
          <a:p>
            <a:pPr marL="342900" lvl="1" indent="0">
              <a:buNone/>
            </a:pPr>
            <a:endParaRPr lang="en-US" sz="2000" dirty="0" smtClean="0">
              <a:solidFill>
                <a:schemeClr val="accent2">
                  <a:lumMod val="75000"/>
                </a:schemeClr>
              </a:solidFill>
              <a:latin typeface="+mj-lt"/>
            </a:endParaRPr>
          </a:p>
          <a:p>
            <a:pPr lvl="1"/>
            <a:r>
              <a:rPr lang="en-US" sz="2000" b="1" dirty="0" smtClean="0">
                <a:solidFill>
                  <a:srgbClr val="C0167A"/>
                </a:solidFill>
                <a:latin typeface="+mj-lt"/>
              </a:rPr>
              <a:t>JavaScript</a:t>
            </a:r>
            <a:r>
              <a:rPr lang="en-US" sz="2000" dirty="0" smtClean="0">
                <a:solidFill>
                  <a:schemeClr val="accent2">
                    <a:lumMod val="75000"/>
                  </a:schemeClr>
                </a:solidFill>
                <a:latin typeface="+mj-lt"/>
              </a:rPr>
              <a:t> can be used to extend the database.</a:t>
            </a:r>
          </a:p>
          <a:p>
            <a:pPr marL="342900" lvl="1" indent="0">
              <a:buNone/>
            </a:pPr>
            <a:endParaRPr lang="en-US" sz="2000" dirty="0" smtClean="0">
              <a:solidFill>
                <a:schemeClr val="accent2">
                  <a:lumMod val="75000"/>
                </a:schemeClr>
              </a:solidFill>
              <a:latin typeface="+mj-lt"/>
            </a:endParaRPr>
          </a:p>
          <a:p>
            <a:pPr lvl="1"/>
            <a:r>
              <a:rPr lang="en-US" sz="2000" b="1" dirty="0" smtClean="0">
                <a:solidFill>
                  <a:srgbClr val="C0167A"/>
                </a:solidFill>
                <a:latin typeface="+mj-lt"/>
              </a:rPr>
              <a:t>Triggers</a:t>
            </a:r>
            <a:r>
              <a:rPr lang="en-US" sz="2000" dirty="0" smtClean="0">
                <a:solidFill>
                  <a:schemeClr val="accent2">
                    <a:lumMod val="75000"/>
                  </a:schemeClr>
                </a:solidFill>
                <a:latin typeface="+mj-lt"/>
              </a:rPr>
              <a:t> can perform actions on inserts, updates and deletes.</a:t>
            </a:r>
          </a:p>
          <a:p>
            <a:pPr lvl="1"/>
            <a:endParaRPr lang="en-US" sz="2000" dirty="0">
              <a:solidFill>
                <a:schemeClr val="accent2">
                  <a:lumMod val="75000"/>
                </a:schemeClr>
              </a:solidFill>
              <a:latin typeface="+mj-lt"/>
            </a:endParaRPr>
          </a:p>
          <a:p>
            <a:pPr lvl="1"/>
            <a:r>
              <a:rPr lang="en-US" sz="2000" b="1" dirty="0" smtClean="0">
                <a:solidFill>
                  <a:srgbClr val="C0167A"/>
                </a:solidFill>
                <a:latin typeface="+mj-lt"/>
              </a:rPr>
              <a:t>Functions</a:t>
            </a:r>
            <a:r>
              <a:rPr lang="en-US" sz="2000" dirty="0" smtClean="0">
                <a:solidFill>
                  <a:schemeClr val="accent2">
                    <a:lumMod val="75000"/>
                  </a:schemeClr>
                </a:solidFill>
                <a:latin typeface="+mj-lt"/>
              </a:rPr>
              <a:t> can be used in queries.</a:t>
            </a:r>
          </a:p>
          <a:p>
            <a:pPr lvl="1"/>
            <a:endParaRPr lang="en-US" sz="2000" dirty="0">
              <a:solidFill>
                <a:schemeClr val="accent2">
                  <a:lumMod val="75000"/>
                </a:schemeClr>
              </a:solidFill>
              <a:latin typeface="+mj-lt"/>
            </a:endParaRPr>
          </a:p>
          <a:p>
            <a:pPr lvl="1"/>
            <a:r>
              <a:rPr lang="en-US" sz="2000" b="1" dirty="0" smtClean="0">
                <a:solidFill>
                  <a:srgbClr val="C0167A"/>
                </a:solidFill>
                <a:latin typeface="+mj-lt"/>
              </a:rPr>
              <a:t>Stored procedures </a:t>
            </a:r>
            <a:r>
              <a:rPr lang="en-US" sz="2000" dirty="0" smtClean="0">
                <a:solidFill>
                  <a:schemeClr val="accent2">
                    <a:lumMod val="75000"/>
                  </a:schemeClr>
                </a:solidFill>
                <a:latin typeface="+mj-lt"/>
              </a:rPr>
              <a:t>can be used to package up business logic.</a:t>
            </a:r>
            <a:endParaRPr lang="en-US" sz="2000" dirty="0">
              <a:solidFill>
                <a:schemeClr val="accent2">
                  <a:lumMod val="75000"/>
                </a:schemeClr>
              </a:solidFill>
              <a:latin typeface="+mj-lt"/>
            </a:endParaRPr>
          </a:p>
          <a:p>
            <a:pPr lvl="1"/>
            <a:endParaRPr lang="en-US" sz="2000" dirty="0">
              <a:solidFill>
                <a:schemeClr val="accent2">
                  <a:lumMod val="75000"/>
                </a:schemeClr>
              </a:solidFill>
              <a:latin typeface="+mj-lt"/>
            </a:endParaRPr>
          </a:p>
          <a:p>
            <a:pPr lvl="1"/>
            <a:endParaRPr lang="en-US" dirty="0" smtClean="0"/>
          </a:p>
          <a:p>
            <a:pPr lvl="1"/>
            <a:endParaRPr lang="en-US" dirty="0" smtClean="0"/>
          </a:p>
        </p:txBody>
      </p:sp>
      <p:sp>
        <p:nvSpPr>
          <p:cNvPr id="2" name="Rectangle 1"/>
          <p:cNvSpPr/>
          <p:nvPr/>
        </p:nvSpPr>
        <p:spPr>
          <a:xfrm>
            <a:off x="2362200" y="4629196"/>
            <a:ext cx="2355272" cy="276999"/>
          </a:xfrm>
          <a:prstGeom prst="rect">
            <a:avLst/>
          </a:prstGeom>
        </p:spPr>
        <p:txBody>
          <a:bodyPr wrap="square">
            <a:spAutoFit/>
          </a:bodyPr>
          <a:lstStyle/>
          <a:p>
            <a:r>
              <a:rPr lang="en-US" sz="1200" b="1" dirty="0">
                <a:solidFill>
                  <a:srgbClr val="00B050"/>
                </a:solidFill>
                <a:latin typeface="+mj-lt"/>
              </a:rPr>
              <a:t>Example 5</a:t>
            </a:r>
            <a:r>
              <a:rPr lang="en-US" sz="1200" b="1" dirty="0" smtClean="0">
                <a:solidFill>
                  <a:srgbClr val="00B050"/>
                </a:solidFill>
                <a:latin typeface="+mj-lt"/>
              </a:rPr>
              <a:t> </a:t>
            </a:r>
            <a:r>
              <a:rPr lang="en-US" sz="1200" b="1" dirty="0">
                <a:solidFill>
                  <a:srgbClr val="00B050"/>
                </a:solidFill>
                <a:latin typeface="+mj-lt"/>
              </a:rPr>
              <a:t>– </a:t>
            </a:r>
            <a:r>
              <a:rPr lang="en-US" sz="1200" b="1" dirty="0" smtClean="0">
                <a:solidFill>
                  <a:srgbClr val="00B050"/>
                </a:solidFill>
                <a:latin typeface="+mj-lt"/>
              </a:rPr>
              <a:t>Selecting data</a:t>
            </a:r>
            <a:endParaRPr lang="en-US" sz="1200" b="1" dirty="0">
              <a:solidFill>
                <a:srgbClr val="00B050"/>
              </a:solidFill>
              <a:latin typeface="+mj-lt"/>
            </a:endParaRPr>
          </a:p>
        </p:txBody>
      </p:sp>
    </p:spTree>
    <p:extLst>
      <p:ext uri="{BB962C8B-B14F-4D97-AF65-F5344CB8AC3E}">
        <p14:creationId xmlns:p14="http://schemas.microsoft.com/office/powerpoint/2010/main" val="18812509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0070C0"/>
                </a:solidFill>
              </a:rPr>
              <a:t>Reporting</a:t>
            </a:r>
            <a:r>
              <a:rPr lang="en-US" dirty="0" smtClean="0">
                <a:solidFill>
                  <a:srgbClr val="0070C0"/>
                </a:solidFill>
              </a:rPr>
              <a:t>	</a:t>
            </a:r>
            <a:endParaRPr lang="en-US" dirty="0">
              <a:solidFill>
                <a:srgbClr val="0070C0"/>
              </a:solidFill>
            </a:endParaRPr>
          </a:p>
        </p:txBody>
      </p:sp>
      <p:sp>
        <p:nvSpPr>
          <p:cNvPr id="19" name="Content Placeholder 18"/>
          <p:cNvSpPr>
            <a:spLocks noGrp="1"/>
          </p:cNvSpPr>
          <p:nvPr>
            <p:ph idx="1"/>
          </p:nvPr>
        </p:nvSpPr>
        <p:spPr/>
        <p:txBody>
          <a:bodyPr/>
          <a:lstStyle/>
          <a:p>
            <a:pPr lvl="1"/>
            <a:endParaRPr lang="en-US" sz="1200" dirty="0" smtClean="0">
              <a:solidFill>
                <a:schemeClr val="accent2">
                  <a:lumMod val="75000"/>
                </a:schemeClr>
              </a:solidFill>
              <a:latin typeface="+mj-lt"/>
            </a:endParaRPr>
          </a:p>
          <a:p>
            <a:pPr marL="342900" lvl="1" indent="0">
              <a:buNone/>
            </a:pPr>
            <a:r>
              <a:rPr lang="en-US" sz="2000" dirty="0" smtClean="0">
                <a:solidFill>
                  <a:schemeClr val="accent2">
                    <a:lumMod val="75000"/>
                  </a:schemeClr>
                </a:solidFill>
                <a:latin typeface="+mj-lt"/>
              </a:rPr>
              <a:t>Power BI has a connector for Cosmos database.  </a:t>
            </a:r>
            <a:r>
              <a:rPr lang="en-US" sz="2000" dirty="0" smtClean="0">
                <a:solidFill>
                  <a:schemeClr val="accent2">
                    <a:lumMod val="75000"/>
                  </a:schemeClr>
                </a:solidFill>
                <a:latin typeface="+mj-lt"/>
              </a:rPr>
              <a:t>Grab the information about the URL and primary key from the Portal.  Supply this information as well as the database and collection names when configuring a connection.</a:t>
            </a:r>
          </a:p>
          <a:p>
            <a:pPr marL="342900" lvl="1" indent="0">
              <a:buNone/>
            </a:pPr>
            <a:endParaRPr lang="en-US" sz="2000" dirty="0">
              <a:solidFill>
                <a:schemeClr val="accent2">
                  <a:lumMod val="75000"/>
                </a:schemeClr>
              </a:solidFill>
              <a:latin typeface="+mj-lt"/>
            </a:endParaRPr>
          </a:p>
          <a:p>
            <a:pPr marL="342900" lvl="1" indent="0">
              <a:buNone/>
            </a:pPr>
            <a:r>
              <a:rPr lang="en-US" sz="2000" dirty="0" smtClean="0">
                <a:solidFill>
                  <a:schemeClr val="accent2">
                    <a:lumMod val="75000"/>
                  </a:schemeClr>
                </a:solidFill>
                <a:latin typeface="+mj-lt"/>
              </a:rPr>
              <a:t>Edit the properties of the query to exclude any fields you do not want.  Normal aggregations such as min, max, </a:t>
            </a:r>
            <a:r>
              <a:rPr lang="en-US" sz="2000" dirty="0" err="1" smtClean="0">
                <a:solidFill>
                  <a:schemeClr val="accent2">
                    <a:lumMod val="75000"/>
                  </a:schemeClr>
                </a:solidFill>
                <a:latin typeface="+mj-lt"/>
              </a:rPr>
              <a:t>avg</a:t>
            </a:r>
            <a:r>
              <a:rPr lang="en-US" sz="2000" dirty="0" smtClean="0">
                <a:solidFill>
                  <a:schemeClr val="accent2">
                    <a:lumMod val="75000"/>
                  </a:schemeClr>
                </a:solidFill>
                <a:latin typeface="+mj-lt"/>
              </a:rPr>
              <a:t>, and etc. can be applied when designing a visual.</a:t>
            </a:r>
          </a:p>
          <a:p>
            <a:pPr marL="342900" lvl="1" indent="0">
              <a:buNone/>
            </a:pPr>
            <a:endParaRPr lang="en-US" sz="2000" dirty="0">
              <a:solidFill>
                <a:schemeClr val="accent2">
                  <a:lumMod val="75000"/>
                </a:schemeClr>
              </a:solidFill>
              <a:latin typeface="+mj-lt"/>
            </a:endParaRPr>
          </a:p>
          <a:p>
            <a:pPr marL="342900" lvl="1" indent="0">
              <a:buNone/>
            </a:pPr>
            <a:r>
              <a:rPr lang="en-US" sz="2000" dirty="0" smtClean="0">
                <a:solidFill>
                  <a:schemeClr val="accent2">
                    <a:lumMod val="75000"/>
                  </a:schemeClr>
                </a:solidFill>
                <a:latin typeface="+mj-lt"/>
              </a:rPr>
              <a:t>Just remember, data is pulled from Cosmos DB and stored in the internal column store of the Power BI product.</a:t>
            </a:r>
            <a:endParaRPr lang="en-US" sz="2000" dirty="0">
              <a:solidFill>
                <a:schemeClr val="accent2">
                  <a:lumMod val="75000"/>
                </a:schemeClr>
              </a:solidFill>
              <a:latin typeface="+mj-lt"/>
            </a:endParaRPr>
          </a:p>
          <a:p>
            <a:pPr lvl="1"/>
            <a:endParaRPr lang="en-US" dirty="0" smtClean="0"/>
          </a:p>
          <a:p>
            <a:pPr lvl="1"/>
            <a:endParaRPr lang="en-US" dirty="0" smtClean="0"/>
          </a:p>
        </p:txBody>
      </p:sp>
      <p:sp>
        <p:nvSpPr>
          <p:cNvPr id="2" name="Rectangle 1"/>
          <p:cNvSpPr/>
          <p:nvPr/>
        </p:nvSpPr>
        <p:spPr>
          <a:xfrm>
            <a:off x="2362200" y="4629196"/>
            <a:ext cx="2355272" cy="276999"/>
          </a:xfrm>
          <a:prstGeom prst="rect">
            <a:avLst/>
          </a:prstGeom>
        </p:spPr>
        <p:txBody>
          <a:bodyPr wrap="square">
            <a:spAutoFit/>
          </a:bodyPr>
          <a:lstStyle/>
          <a:p>
            <a:r>
              <a:rPr lang="en-US" sz="1200" b="1" dirty="0">
                <a:solidFill>
                  <a:srgbClr val="00B050"/>
                </a:solidFill>
                <a:latin typeface="+mj-lt"/>
              </a:rPr>
              <a:t>Example </a:t>
            </a:r>
            <a:r>
              <a:rPr lang="en-US" sz="1200" b="1" dirty="0" smtClean="0">
                <a:solidFill>
                  <a:srgbClr val="00B050"/>
                </a:solidFill>
                <a:latin typeface="+mj-lt"/>
              </a:rPr>
              <a:t>6 </a:t>
            </a:r>
            <a:r>
              <a:rPr lang="en-US" sz="1200" b="1" dirty="0">
                <a:solidFill>
                  <a:srgbClr val="00B050"/>
                </a:solidFill>
                <a:latin typeface="+mj-lt"/>
              </a:rPr>
              <a:t>– </a:t>
            </a:r>
            <a:r>
              <a:rPr lang="en-US" sz="1200" b="1" dirty="0" smtClean="0">
                <a:solidFill>
                  <a:srgbClr val="00B050"/>
                </a:solidFill>
                <a:latin typeface="+mj-lt"/>
              </a:rPr>
              <a:t>Reporting off data</a:t>
            </a:r>
            <a:endParaRPr lang="en-US" sz="1200" b="1" dirty="0">
              <a:solidFill>
                <a:srgbClr val="00B050"/>
              </a:solidFill>
              <a:latin typeface="+mj-lt"/>
            </a:endParaRPr>
          </a:p>
        </p:txBody>
      </p:sp>
    </p:spTree>
    <p:extLst>
      <p:ext uri="{BB962C8B-B14F-4D97-AF65-F5344CB8AC3E}">
        <p14:creationId xmlns:p14="http://schemas.microsoft.com/office/powerpoint/2010/main" val="33543808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0070C0"/>
                </a:solidFill>
              </a:rPr>
              <a:t>Summary</a:t>
            </a:r>
            <a:endParaRPr lang="en-US" dirty="0">
              <a:solidFill>
                <a:srgbClr val="0070C0"/>
              </a:solidFill>
            </a:endParaRPr>
          </a:p>
        </p:txBody>
      </p:sp>
      <p:sp>
        <p:nvSpPr>
          <p:cNvPr id="19" name="Content Placeholder 18"/>
          <p:cNvSpPr>
            <a:spLocks noGrp="1"/>
          </p:cNvSpPr>
          <p:nvPr>
            <p:ph idx="1"/>
          </p:nvPr>
        </p:nvSpPr>
        <p:spPr>
          <a:xfrm>
            <a:off x="178228" y="930680"/>
            <a:ext cx="8727112" cy="1064375"/>
          </a:xfrm>
        </p:spPr>
        <p:txBody>
          <a:bodyPr/>
          <a:lstStyle/>
          <a:p>
            <a:pPr marL="342900" lvl="1" indent="0">
              <a:buNone/>
            </a:pPr>
            <a:endParaRPr lang="en-US" sz="1200" dirty="0" smtClean="0">
              <a:solidFill>
                <a:schemeClr val="accent2">
                  <a:lumMod val="75000"/>
                </a:schemeClr>
              </a:solidFill>
              <a:latin typeface="+mj-lt"/>
            </a:endParaRPr>
          </a:p>
          <a:p>
            <a:pPr marL="342900" lvl="1" indent="0">
              <a:buNone/>
            </a:pPr>
            <a:r>
              <a:rPr lang="en-US" dirty="0">
                <a:solidFill>
                  <a:schemeClr val="accent2">
                    <a:lumMod val="75000"/>
                  </a:schemeClr>
                </a:solidFill>
                <a:latin typeface="+mj-lt"/>
              </a:rPr>
              <a:t>Some technical problems lend themselves to storing and retrieving data from a relational database management system (RDBMS</a:t>
            </a:r>
            <a:r>
              <a:rPr lang="en-US" dirty="0" smtClean="0">
                <a:solidFill>
                  <a:schemeClr val="accent2">
                    <a:lumMod val="75000"/>
                  </a:schemeClr>
                </a:solidFill>
                <a:latin typeface="+mj-lt"/>
              </a:rPr>
              <a:t>).</a:t>
            </a:r>
          </a:p>
          <a:p>
            <a:pPr marL="342900" lvl="1" indent="0">
              <a:buNone/>
            </a:pPr>
            <a:endParaRPr lang="en-US" dirty="0" smtClean="0">
              <a:solidFill>
                <a:schemeClr val="accent2">
                  <a:lumMod val="75000"/>
                </a:schemeClr>
              </a:solidFill>
              <a:latin typeface="+mj-lt"/>
            </a:endParaRPr>
          </a:p>
          <a:p>
            <a:pPr marL="342900" lvl="1" indent="0">
              <a:buNone/>
            </a:pPr>
            <a:r>
              <a:rPr lang="en-US" dirty="0" smtClean="0">
                <a:solidFill>
                  <a:schemeClr val="accent2">
                    <a:lumMod val="75000"/>
                  </a:schemeClr>
                </a:solidFill>
                <a:latin typeface="+mj-lt"/>
              </a:rPr>
              <a:t>Other </a:t>
            </a:r>
            <a:r>
              <a:rPr lang="en-US" dirty="0">
                <a:solidFill>
                  <a:schemeClr val="accent2">
                    <a:lumMod val="75000"/>
                  </a:schemeClr>
                </a:solidFill>
                <a:latin typeface="+mj-lt"/>
              </a:rPr>
              <a:t>technical problems do not lend themselves to storing and retrieving data from a predefined table</a:t>
            </a:r>
            <a:r>
              <a:rPr lang="en-US" dirty="0" smtClean="0">
                <a:solidFill>
                  <a:schemeClr val="accent2">
                    <a:lumMod val="75000"/>
                  </a:schemeClr>
                </a:solidFill>
                <a:latin typeface="+mj-lt"/>
              </a:rPr>
              <a:t>.</a:t>
            </a:r>
          </a:p>
          <a:p>
            <a:pPr marL="342900" lvl="1" indent="0">
              <a:buNone/>
            </a:pPr>
            <a:endParaRPr lang="en-US" dirty="0" smtClean="0">
              <a:solidFill>
                <a:schemeClr val="accent2">
                  <a:lumMod val="75000"/>
                </a:schemeClr>
              </a:solidFill>
              <a:latin typeface="+mj-lt"/>
            </a:endParaRPr>
          </a:p>
          <a:p>
            <a:pPr marL="342900" lvl="1" indent="0">
              <a:buNone/>
            </a:pPr>
            <a:r>
              <a:rPr lang="en-US" dirty="0" smtClean="0">
                <a:solidFill>
                  <a:schemeClr val="accent2">
                    <a:lumMod val="75000"/>
                  </a:schemeClr>
                </a:solidFill>
                <a:latin typeface="+mj-lt"/>
              </a:rPr>
              <a:t>Today we talk about the four typical “Not Only SQL” offerings:  key-value store, document store, graph store and column store.</a:t>
            </a:r>
          </a:p>
          <a:p>
            <a:pPr marL="342900" lvl="1" indent="0">
              <a:buNone/>
            </a:pPr>
            <a:endParaRPr lang="en-US" dirty="0">
              <a:solidFill>
                <a:schemeClr val="accent2">
                  <a:lumMod val="75000"/>
                </a:schemeClr>
              </a:solidFill>
              <a:latin typeface="+mj-lt"/>
            </a:endParaRPr>
          </a:p>
          <a:p>
            <a:pPr marL="342900" lvl="1" indent="0">
              <a:buNone/>
            </a:pPr>
            <a:r>
              <a:rPr lang="en-US" dirty="0" smtClean="0">
                <a:solidFill>
                  <a:schemeClr val="accent2">
                    <a:lumMod val="75000"/>
                  </a:schemeClr>
                </a:solidFill>
                <a:latin typeface="+mj-lt"/>
              </a:rPr>
              <a:t>Consider using Cosmos DB document storage if your business problem fits the use case.</a:t>
            </a:r>
            <a:endParaRPr lang="en-US" dirty="0">
              <a:solidFill>
                <a:schemeClr val="accent2">
                  <a:lumMod val="75000"/>
                </a:schemeClr>
              </a:solidFill>
              <a:latin typeface="+mj-lt"/>
            </a:endParaRPr>
          </a:p>
          <a:p>
            <a:pPr marL="342900" lvl="1" indent="0">
              <a:buNone/>
            </a:pPr>
            <a:endParaRPr lang="en-US" sz="1400" dirty="0">
              <a:solidFill>
                <a:schemeClr val="accent2">
                  <a:lumMod val="75000"/>
                </a:schemeClr>
              </a:solidFill>
              <a:latin typeface="+mj-lt"/>
            </a:endParaRPr>
          </a:p>
        </p:txBody>
      </p:sp>
    </p:spTree>
    <p:extLst>
      <p:ext uri="{BB962C8B-B14F-4D97-AF65-F5344CB8AC3E}">
        <p14:creationId xmlns:p14="http://schemas.microsoft.com/office/powerpoint/2010/main" val="36372422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0070C0"/>
                </a:solidFill>
              </a:rPr>
              <a:t>References</a:t>
            </a:r>
            <a:endParaRPr lang="en-US" dirty="0">
              <a:solidFill>
                <a:srgbClr val="0070C0"/>
              </a:solidFill>
            </a:endParaRPr>
          </a:p>
        </p:txBody>
      </p:sp>
      <p:sp>
        <p:nvSpPr>
          <p:cNvPr id="19" name="Content Placeholder 18"/>
          <p:cNvSpPr>
            <a:spLocks noGrp="1"/>
          </p:cNvSpPr>
          <p:nvPr>
            <p:ph idx="1"/>
          </p:nvPr>
        </p:nvSpPr>
        <p:spPr>
          <a:xfrm>
            <a:off x="190396" y="1066800"/>
            <a:ext cx="8108477" cy="3318163"/>
          </a:xfrm>
        </p:spPr>
        <p:txBody>
          <a:bodyPr>
            <a:noAutofit/>
          </a:bodyPr>
          <a:lstStyle/>
          <a:p>
            <a:pPr lvl="1"/>
            <a:r>
              <a:rPr lang="en-US" sz="1400" dirty="0"/>
              <a:t>Cosmos DB – </a:t>
            </a:r>
            <a:r>
              <a:rPr lang="en-US" sz="1400" dirty="0" smtClean="0"/>
              <a:t>Documentation</a:t>
            </a:r>
            <a:endParaRPr lang="en-US" sz="1400" dirty="0"/>
          </a:p>
          <a:p>
            <a:pPr marL="457200" lvl="1" indent="0">
              <a:buNone/>
            </a:pPr>
            <a:r>
              <a:rPr lang="en-US" sz="1400" dirty="0">
                <a:hlinkClick r:id="rId2"/>
              </a:rPr>
              <a:t>https://docs.microsoft.com/en-us/azure/cosmos-db</a:t>
            </a:r>
            <a:r>
              <a:rPr lang="en-US" sz="1400" dirty="0" smtClean="0">
                <a:hlinkClick r:id="rId2"/>
              </a:rPr>
              <a:t>/</a:t>
            </a:r>
            <a:endParaRPr lang="en-US" sz="1400" dirty="0" smtClean="0"/>
          </a:p>
          <a:p>
            <a:pPr marL="457200" lvl="1" indent="0">
              <a:buNone/>
            </a:pPr>
            <a:endParaRPr lang="en-US" sz="800" dirty="0"/>
          </a:p>
          <a:p>
            <a:pPr lvl="1"/>
            <a:r>
              <a:rPr lang="en-US" sz="1400" dirty="0" smtClean="0"/>
              <a:t>Cosmos DB – SQL queries</a:t>
            </a:r>
            <a:endParaRPr lang="en-US" sz="1400" dirty="0"/>
          </a:p>
          <a:p>
            <a:pPr marL="457200" lvl="1" indent="0">
              <a:buNone/>
            </a:pPr>
            <a:r>
              <a:rPr lang="en-US" sz="1400" dirty="0">
                <a:hlinkClick r:id="rId3"/>
              </a:rPr>
              <a:t>https://</a:t>
            </a:r>
            <a:r>
              <a:rPr lang="en-US" sz="1400" dirty="0" smtClean="0">
                <a:hlinkClick r:id="rId3"/>
              </a:rPr>
              <a:t>docs.microsoft.com/en-us/azure/cosmos-db/sql-api-sql-query</a:t>
            </a:r>
            <a:endParaRPr lang="en-US" sz="1400" dirty="0" smtClean="0"/>
          </a:p>
          <a:p>
            <a:pPr marL="457200" lvl="1" indent="0">
              <a:buNone/>
            </a:pPr>
            <a:endParaRPr lang="en-US" sz="800" dirty="0"/>
          </a:p>
          <a:p>
            <a:pPr lvl="1"/>
            <a:r>
              <a:rPr lang="en-US" sz="1400" dirty="0"/>
              <a:t>Azure Storage Explorer</a:t>
            </a:r>
          </a:p>
          <a:p>
            <a:pPr marL="457200" lvl="1" indent="0">
              <a:buNone/>
            </a:pPr>
            <a:r>
              <a:rPr lang="en-US" sz="1400" dirty="0">
                <a:hlinkClick r:id="rId4"/>
              </a:rPr>
              <a:t>https://azure.microsoft.com/en-us/features/storage-explorer</a:t>
            </a:r>
            <a:r>
              <a:rPr lang="en-US" sz="1400" dirty="0" smtClean="0">
                <a:hlinkClick r:id="rId4"/>
              </a:rPr>
              <a:t>/</a:t>
            </a:r>
            <a:endParaRPr lang="en-US" sz="1400" dirty="0" smtClean="0"/>
          </a:p>
          <a:p>
            <a:pPr marL="457200" lvl="1" indent="0">
              <a:buNone/>
            </a:pPr>
            <a:endParaRPr lang="en-US" sz="800" dirty="0" smtClean="0"/>
          </a:p>
          <a:p>
            <a:pPr lvl="1"/>
            <a:r>
              <a:rPr lang="en-US" sz="1400" dirty="0" smtClean="0"/>
              <a:t>Cosmos DB – Migration Tool</a:t>
            </a:r>
            <a:endParaRPr lang="en-US" sz="1400" dirty="0"/>
          </a:p>
          <a:p>
            <a:pPr marL="457200" lvl="1" indent="0">
              <a:buNone/>
            </a:pPr>
            <a:r>
              <a:rPr lang="en-US" sz="1400" dirty="0" smtClean="0">
                <a:hlinkClick r:id="rId5"/>
              </a:rPr>
              <a:t>https</a:t>
            </a:r>
            <a:r>
              <a:rPr lang="en-US" sz="1400" dirty="0">
                <a:hlinkClick r:id="rId5"/>
              </a:rPr>
              <a:t>://</a:t>
            </a:r>
            <a:r>
              <a:rPr lang="en-US" sz="1400" dirty="0" smtClean="0">
                <a:hlinkClick r:id="rId5"/>
              </a:rPr>
              <a:t>docs.microsoft.com/en-us/azure/cosmos-db/import-data</a:t>
            </a:r>
            <a:endParaRPr lang="en-US" sz="1400" dirty="0" smtClean="0"/>
          </a:p>
          <a:p>
            <a:pPr marL="457200" lvl="1" indent="0">
              <a:buNone/>
            </a:pPr>
            <a:endParaRPr lang="en-US" sz="800" dirty="0"/>
          </a:p>
          <a:p>
            <a:pPr lvl="1"/>
            <a:r>
              <a:rPr lang="en-US" sz="1400" dirty="0" smtClean="0"/>
              <a:t>Power BI - Connector</a:t>
            </a:r>
            <a:endParaRPr lang="en-US" sz="1400" dirty="0"/>
          </a:p>
          <a:p>
            <a:pPr marL="457200" lvl="1" indent="0">
              <a:buNone/>
            </a:pPr>
            <a:r>
              <a:rPr lang="en-US" sz="1400" dirty="0" smtClean="0">
                <a:hlinkClick r:id="rId6"/>
              </a:rPr>
              <a:t>https</a:t>
            </a:r>
            <a:r>
              <a:rPr lang="en-US" sz="1400" dirty="0">
                <a:hlinkClick r:id="rId6"/>
              </a:rPr>
              <a:t>://</a:t>
            </a:r>
            <a:r>
              <a:rPr lang="en-US" sz="1400" dirty="0" smtClean="0">
                <a:hlinkClick r:id="rId6"/>
              </a:rPr>
              <a:t>docs.microsoft.com/en-us/azure/cosmos-db/powerbi-visualize</a:t>
            </a:r>
            <a:endParaRPr lang="en-US" sz="1400" dirty="0" smtClean="0"/>
          </a:p>
          <a:p>
            <a:pPr marL="457200" lvl="1" indent="0">
              <a:buNone/>
            </a:pPr>
            <a:endParaRPr lang="en-US" sz="1400" dirty="0" smtClean="0"/>
          </a:p>
          <a:p>
            <a:pPr marL="457200" lvl="1" indent="0">
              <a:buNone/>
            </a:pPr>
            <a:endParaRPr lang="en-US" sz="1400" dirty="0"/>
          </a:p>
          <a:p>
            <a:pPr marL="457200" lvl="1" indent="0">
              <a:buNone/>
            </a:pPr>
            <a:endParaRPr lang="en-US" sz="1400" dirty="0" smtClean="0"/>
          </a:p>
          <a:p>
            <a:pPr marL="457200" lvl="1" indent="0">
              <a:buNone/>
            </a:pPr>
            <a:endParaRPr lang="en-US" sz="1400" dirty="0" smtClean="0"/>
          </a:p>
          <a:p>
            <a:pPr marL="457200" lvl="1" indent="0">
              <a:buNone/>
            </a:pPr>
            <a:endParaRPr lang="en-US" sz="800" dirty="0" smtClean="0"/>
          </a:p>
          <a:p>
            <a:pPr marL="457200" lvl="1" indent="0">
              <a:buNone/>
            </a:pPr>
            <a:endParaRPr lang="en-US" sz="800" dirty="0" smtClean="0"/>
          </a:p>
          <a:p>
            <a:pPr marL="457200" lvl="1" indent="0">
              <a:buNone/>
            </a:pPr>
            <a:endParaRPr lang="en-US" sz="800" dirty="0"/>
          </a:p>
          <a:p>
            <a:pPr marL="457200" lvl="1" indent="0">
              <a:buNone/>
            </a:pPr>
            <a:endParaRPr lang="en-US" sz="1400" dirty="0"/>
          </a:p>
        </p:txBody>
      </p:sp>
      <p:sp>
        <p:nvSpPr>
          <p:cNvPr id="22" name="Slide Number Placeholder 5"/>
          <p:cNvSpPr txBox="1">
            <a:spLocks/>
          </p:cNvSpPr>
          <p:nvPr/>
        </p:nvSpPr>
        <p:spPr>
          <a:xfrm>
            <a:off x="1314145" y="4715178"/>
            <a:ext cx="395810" cy="273844"/>
          </a:xfrm>
          <a:prstGeom prst="rect">
            <a:avLst/>
          </a:prstGeom>
        </p:spPr>
        <p:txBody>
          <a:bodyPr vert="horz" lIns="68580" tIns="34290" rIns="68580" bIns="34290" rtlCol="0" anchor="ctr"/>
          <a:lstStyle>
            <a:defPPr>
              <a:defRPr lang="en-US"/>
            </a:defPPr>
            <a:lvl1pPr marL="0" algn="r" defTabSz="457200" rtl="0" eaLnBrk="1" latinLnBrk="0" hangingPunct="1">
              <a:defRPr sz="11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825" dirty="0" smtClean="0"/>
              <a:t>|  </a:t>
            </a:r>
            <a:endParaRPr lang="en-US" sz="825" dirty="0"/>
          </a:p>
        </p:txBody>
      </p:sp>
    </p:spTree>
    <p:extLst>
      <p:ext uri="{BB962C8B-B14F-4D97-AF65-F5344CB8AC3E}">
        <p14:creationId xmlns:p14="http://schemas.microsoft.com/office/powerpoint/2010/main" val="23226568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0070C0"/>
                </a:solidFill>
              </a:rPr>
              <a:t>Biography</a:t>
            </a:r>
            <a:endParaRPr lang="en-US" dirty="0">
              <a:solidFill>
                <a:srgbClr val="0070C0"/>
              </a:solidFill>
            </a:endParaRPr>
          </a:p>
        </p:txBody>
      </p:sp>
      <p:sp>
        <p:nvSpPr>
          <p:cNvPr id="19" name="Content Placeholder 18"/>
          <p:cNvSpPr>
            <a:spLocks noGrp="1"/>
          </p:cNvSpPr>
          <p:nvPr>
            <p:ph idx="1"/>
          </p:nvPr>
        </p:nvSpPr>
        <p:spPr>
          <a:xfrm>
            <a:off x="190396" y="1246908"/>
            <a:ext cx="8108477" cy="3138055"/>
          </a:xfrm>
        </p:spPr>
        <p:txBody>
          <a:bodyPr>
            <a:normAutofit fontScale="85000" lnSpcReduction="20000"/>
          </a:bodyPr>
          <a:lstStyle/>
          <a:p>
            <a:pPr marL="342900" lvl="1" indent="0">
              <a:buNone/>
            </a:pPr>
            <a:r>
              <a:rPr lang="en-US" dirty="0" smtClean="0">
                <a:latin typeface="+mj-lt"/>
              </a:rPr>
              <a:t>John </a:t>
            </a:r>
            <a:r>
              <a:rPr lang="en-US" dirty="0">
                <a:latin typeface="+mj-lt"/>
              </a:rPr>
              <a:t>Miner is a Data Architect at Blue Metal helping corporations solve their business needs with various data platform solutions. </a:t>
            </a:r>
            <a:br>
              <a:rPr lang="en-US" dirty="0">
                <a:latin typeface="+mj-lt"/>
              </a:rPr>
            </a:br>
            <a:r>
              <a:rPr lang="en-US" dirty="0">
                <a:latin typeface="+mj-lt"/>
              </a:rPr>
              <a:t/>
            </a:r>
            <a:br>
              <a:rPr lang="en-US" dirty="0">
                <a:latin typeface="+mj-lt"/>
              </a:rPr>
            </a:br>
            <a:r>
              <a:rPr lang="en-US" dirty="0">
                <a:latin typeface="+mj-lt"/>
              </a:rPr>
              <a:t>He has over twenty five years of data processing experience, and his architecture expertise encompasses all phases of the software project life cycle, including design, development, implementation, and maintenance of systems. </a:t>
            </a:r>
            <a:br>
              <a:rPr lang="en-US" dirty="0">
                <a:latin typeface="+mj-lt"/>
              </a:rPr>
            </a:br>
            <a:r>
              <a:rPr lang="en-US" dirty="0">
                <a:latin typeface="+mj-lt"/>
              </a:rPr>
              <a:t/>
            </a:r>
            <a:br>
              <a:rPr lang="en-US" dirty="0">
                <a:latin typeface="+mj-lt"/>
              </a:rPr>
            </a:br>
            <a:r>
              <a:rPr lang="en-US" dirty="0">
                <a:latin typeface="+mj-lt"/>
              </a:rPr>
              <a:t>His credentials include undergraduate and graduate degrees in Computer Science from the University of Rhode Island. He has also earned certificates from Microsoft for Database Administration (MCDBA), System Administration (MCSA) and Data Management &amp; Analytics (MCSE). </a:t>
            </a:r>
            <a:br>
              <a:rPr lang="en-US" dirty="0">
                <a:latin typeface="+mj-lt"/>
              </a:rPr>
            </a:br>
            <a:r>
              <a:rPr lang="en-US" dirty="0">
                <a:latin typeface="+mj-lt"/>
              </a:rPr>
              <a:t/>
            </a:r>
            <a:br>
              <a:rPr lang="en-US" dirty="0">
                <a:latin typeface="+mj-lt"/>
              </a:rPr>
            </a:br>
            <a:r>
              <a:rPr lang="en-US" dirty="0">
                <a:latin typeface="+mj-lt"/>
              </a:rPr>
              <a:t>Before joining Blue Metal, John won the Data Platform MVP award in 2014 and 2015 for his outstanding contributions to the SQL Server community. </a:t>
            </a:r>
            <a:br>
              <a:rPr lang="en-US" dirty="0">
                <a:latin typeface="+mj-lt"/>
              </a:rPr>
            </a:br>
            <a:r>
              <a:rPr lang="en-US" dirty="0">
                <a:latin typeface="+mj-lt"/>
              </a:rPr>
              <a:t/>
            </a:r>
            <a:br>
              <a:rPr lang="en-US" dirty="0">
                <a:latin typeface="+mj-lt"/>
              </a:rPr>
            </a:br>
            <a:r>
              <a:rPr lang="en-US" dirty="0">
                <a:latin typeface="+mj-lt"/>
              </a:rPr>
              <a:t>When he is not busy talking to local user groups or writing blog entries on new technology, he spends time with his wife and daughter enjoying outdoor activities. Some of John’s hobbies include wood working projects, crafting a good beer and playing a game of chess. </a:t>
            </a:r>
            <a:br>
              <a:rPr lang="en-US" dirty="0">
                <a:latin typeface="+mj-lt"/>
              </a:rPr>
            </a:br>
            <a:endParaRPr lang="en-US" dirty="0">
              <a:latin typeface="+mj-lt"/>
            </a:endParaRPr>
          </a:p>
        </p:txBody>
      </p:sp>
      <p:sp>
        <p:nvSpPr>
          <p:cNvPr id="22" name="Slide Number Placeholder 5"/>
          <p:cNvSpPr txBox="1">
            <a:spLocks/>
          </p:cNvSpPr>
          <p:nvPr/>
        </p:nvSpPr>
        <p:spPr>
          <a:xfrm>
            <a:off x="1314145" y="4715178"/>
            <a:ext cx="395810" cy="273844"/>
          </a:xfrm>
          <a:prstGeom prst="rect">
            <a:avLst/>
          </a:prstGeom>
        </p:spPr>
        <p:txBody>
          <a:bodyPr vert="horz" lIns="68580" tIns="34290" rIns="68580" bIns="34290" rtlCol="0" anchor="ctr"/>
          <a:lstStyle>
            <a:defPPr>
              <a:defRPr lang="en-US"/>
            </a:defPPr>
            <a:lvl1pPr marL="0" algn="r" defTabSz="457200" rtl="0" eaLnBrk="1" latinLnBrk="0" hangingPunct="1">
              <a:defRPr sz="11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825" dirty="0" smtClean="0"/>
              <a:t>|  </a:t>
            </a:r>
            <a:endParaRPr lang="en-US" sz="825" dirty="0"/>
          </a:p>
        </p:txBody>
      </p:sp>
    </p:spTree>
    <p:extLst>
      <p:ext uri="{BB962C8B-B14F-4D97-AF65-F5344CB8AC3E}">
        <p14:creationId xmlns:p14="http://schemas.microsoft.com/office/powerpoint/2010/main" val="5764041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Thank You</a:t>
            </a:r>
          </a:p>
        </p:txBody>
      </p:sp>
      <p:sp>
        <p:nvSpPr>
          <p:cNvPr id="3" name="Subtitle 2"/>
          <p:cNvSpPr>
            <a:spLocks noGrp="1"/>
          </p:cNvSpPr>
          <p:nvPr>
            <p:ph type="subTitle" idx="1"/>
          </p:nvPr>
        </p:nvSpPr>
        <p:spPr/>
        <p:txBody>
          <a:bodyPr/>
          <a:lstStyle/>
          <a:p>
            <a:r>
              <a:rPr lang="en-US"/>
              <a:t>We look forward to working with you to manage business today and transform the future</a:t>
            </a:r>
          </a:p>
        </p:txBody>
      </p:sp>
    </p:spTree>
    <p:extLst>
      <p:ext uri="{BB962C8B-B14F-4D97-AF65-F5344CB8AC3E}">
        <p14:creationId xmlns:p14="http://schemas.microsoft.com/office/powerpoint/2010/main" val="1354204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0070C0"/>
                </a:solidFill>
              </a:rPr>
              <a:t>Target Audience</a:t>
            </a:r>
            <a:endParaRPr lang="en-US" dirty="0">
              <a:solidFill>
                <a:srgbClr val="0070C0"/>
              </a:solidFill>
            </a:endParaRPr>
          </a:p>
        </p:txBody>
      </p:sp>
      <p:sp>
        <p:nvSpPr>
          <p:cNvPr id="19" name="Content Placeholder 18"/>
          <p:cNvSpPr>
            <a:spLocks noGrp="1"/>
          </p:cNvSpPr>
          <p:nvPr>
            <p:ph idx="1"/>
          </p:nvPr>
        </p:nvSpPr>
        <p:spPr/>
        <p:txBody>
          <a:bodyPr/>
          <a:lstStyle/>
          <a:p>
            <a:pPr lvl="1"/>
            <a:endParaRPr lang="en-US" dirty="0" smtClean="0"/>
          </a:p>
          <a:p>
            <a:pPr lvl="1"/>
            <a:r>
              <a:rPr lang="en-US" sz="2000" dirty="0" smtClean="0">
                <a:solidFill>
                  <a:schemeClr val="accent2">
                    <a:lumMod val="75000"/>
                  </a:schemeClr>
                </a:solidFill>
                <a:latin typeface="+mj-lt"/>
              </a:rPr>
              <a:t>Developers</a:t>
            </a:r>
          </a:p>
          <a:p>
            <a:pPr lvl="2">
              <a:buNone/>
            </a:pPr>
            <a:r>
              <a:rPr lang="en-US" sz="2000" dirty="0" smtClean="0">
                <a:solidFill>
                  <a:schemeClr val="accent2">
                    <a:lumMod val="75000"/>
                  </a:schemeClr>
                </a:solidFill>
                <a:latin typeface="+mj-lt"/>
              </a:rPr>
              <a:t>Solid understanding of what a document store gives you.  How to create, read, update and delete JSON documents.</a:t>
            </a:r>
            <a:endParaRPr lang="en-US" sz="2000" dirty="0">
              <a:solidFill>
                <a:schemeClr val="accent2">
                  <a:lumMod val="75000"/>
                </a:schemeClr>
              </a:solidFill>
              <a:latin typeface="+mj-lt"/>
            </a:endParaRPr>
          </a:p>
          <a:p>
            <a:pPr lvl="1"/>
            <a:endParaRPr lang="en-US" sz="2000" dirty="0" smtClean="0">
              <a:solidFill>
                <a:schemeClr val="accent2">
                  <a:lumMod val="75000"/>
                </a:schemeClr>
              </a:solidFill>
              <a:latin typeface="+mj-lt"/>
            </a:endParaRPr>
          </a:p>
          <a:p>
            <a:pPr lvl="1"/>
            <a:r>
              <a:rPr lang="en-US" sz="2000" dirty="0" smtClean="0">
                <a:solidFill>
                  <a:schemeClr val="accent2">
                    <a:lumMod val="75000"/>
                  </a:schemeClr>
                </a:solidFill>
                <a:latin typeface="+mj-lt"/>
              </a:rPr>
              <a:t>Azure Administrators</a:t>
            </a:r>
          </a:p>
          <a:p>
            <a:pPr lvl="2">
              <a:buNone/>
            </a:pPr>
            <a:r>
              <a:rPr lang="en-US" sz="2000" dirty="0">
                <a:solidFill>
                  <a:schemeClr val="accent2">
                    <a:lumMod val="75000"/>
                  </a:schemeClr>
                </a:solidFill>
                <a:latin typeface="+mj-lt"/>
              </a:rPr>
              <a:t>How to </a:t>
            </a:r>
            <a:r>
              <a:rPr lang="en-US" sz="2000" dirty="0" smtClean="0">
                <a:solidFill>
                  <a:schemeClr val="accent2">
                    <a:lumMod val="75000"/>
                  </a:schemeClr>
                </a:solidFill>
                <a:latin typeface="+mj-lt"/>
              </a:rPr>
              <a:t>manage the various components that make up a Cosmos Database.</a:t>
            </a:r>
            <a:endParaRPr lang="en-US" sz="2000" dirty="0">
              <a:solidFill>
                <a:schemeClr val="accent2">
                  <a:lumMod val="75000"/>
                </a:schemeClr>
              </a:solidFill>
              <a:latin typeface="+mj-lt"/>
            </a:endParaRPr>
          </a:p>
          <a:p>
            <a:pPr lvl="1"/>
            <a:endParaRPr lang="en-US" sz="2400" dirty="0" smtClean="0">
              <a:solidFill>
                <a:schemeClr val="accent2">
                  <a:lumMod val="75000"/>
                </a:schemeClr>
              </a:solidFill>
              <a:latin typeface="+mj-lt"/>
            </a:endParaRPr>
          </a:p>
        </p:txBody>
      </p:sp>
    </p:spTree>
    <p:extLst>
      <p:ext uri="{BB962C8B-B14F-4D97-AF65-F5344CB8AC3E}">
        <p14:creationId xmlns:p14="http://schemas.microsoft.com/office/powerpoint/2010/main" val="42220572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0070C0"/>
                </a:solidFill>
              </a:rPr>
              <a:t>How NoSQL came about</a:t>
            </a:r>
            <a:endParaRPr lang="en-US" dirty="0">
              <a:solidFill>
                <a:srgbClr val="0070C0"/>
              </a:solidFill>
            </a:endParaRPr>
          </a:p>
        </p:txBody>
      </p:sp>
      <p:sp>
        <p:nvSpPr>
          <p:cNvPr id="19" name="Content Placeholder 18"/>
          <p:cNvSpPr>
            <a:spLocks noGrp="1"/>
          </p:cNvSpPr>
          <p:nvPr>
            <p:ph idx="1"/>
          </p:nvPr>
        </p:nvSpPr>
        <p:spPr/>
        <p:txBody>
          <a:bodyPr/>
          <a:lstStyle/>
          <a:p>
            <a:pPr lvl="1"/>
            <a:endParaRPr lang="en-US" dirty="0" smtClean="0"/>
          </a:p>
          <a:p>
            <a:pPr lvl="1"/>
            <a:r>
              <a:rPr lang="en-US" sz="1600" dirty="0">
                <a:solidFill>
                  <a:schemeClr val="accent2">
                    <a:lumMod val="75000"/>
                  </a:schemeClr>
                </a:solidFill>
                <a:latin typeface="+mj-lt"/>
              </a:rPr>
              <a:t>Some technical problems lend themselves to storing and retrieving data from a </a:t>
            </a:r>
            <a:r>
              <a:rPr lang="en-US" sz="1600" b="1" dirty="0">
                <a:solidFill>
                  <a:srgbClr val="C0167A"/>
                </a:solidFill>
                <a:latin typeface="+mj-lt"/>
              </a:rPr>
              <a:t>relational database management system </a:t>
            </a:r>
            <a:r>
              <a:rPr lang="en-US" sz="1600" dirty="0">
                <a:solidFill>
                  <a:schemeClr val="accent2">
                    <a:lumMod val="75000"/>
                  </a:schemeClr>
                </a:solidFill>
                <a:latin typeface="+mj-lt"/>
              </a:rPr>
              <a:t>(RDBMS).  Edgar </a:t>
            </a:r>
            <a:r>
              <a:rPr lang="en-US" sz="1600" dirty="0" err="1">
                <a:solidFill>
                  <a:schemeClr val="accent2">
                    <a:lumMod val="75000"/>
                  </a:schemeClr>
                </a:solidFill>
                <a:latin typeface="+mj-lt"/>
              </a:rPr>
              <a:t>Codd</a:t>
            </a:r>
            <a:r>
              <a:rPr lang="en-US" sz="1600" dirty="0">
                <a:solidFill>
                  <a:schemeClr val="accent2">
                    <a:lumMod val="75000"/>
                  </a:schemeClr>
                </a:solidFill>
                <a:latin typeface="+mj-lt"/>
              </a:rPr>
              <a:t> came up with the idea of a relational model when he was working at </a:t>
            </a:r>
            <a:r>
              <a:rPr lang="en-US" sz="1600" b="1" dirty="0">
                <a:solidFill>
                  <a:srgbClr val="C0167A"/>
                </a:solidFill>
                <a:latin typeface="+mj-lt"/>
              </a:rPr>
              <a:t>IBM</a:t>
            </a:r>
            <a:r>
              <a:rPr lang="en-US" sz="1600" dirty="0">
                <a:solidFill>
                  <a:schemeClr val="accent2">
                    <a:lumMod val="75000"/>
                  </a:schemeClr>
                </a:solidFill>
                <a:latin typeface="+mj-lt"/>
              </a:rPr>
              <a:t>’s San Jose Research Library in 1970.  The purpose of this model was to abstract the relational database so that it was not bound to any particular application.</a:t>
            </a:r>
          </a:p>
          <a:p>
            <a:pPr lvl="1"/>
            <a:endParaRPr lang="en-US" sz="1600" dirty="0">
              <a:solidFill>
                <a:schemeClr val="accent2">
                  <a:lumMod val="75000"/>
                </a:schemeClr>
              </a:solidFill>
              <a:latin typeface="+mj-lt"/>
            </a:endParaRPr>
          </a:p>
          <a:p>
            <a:pPr lvl="1"/>
            <a:r>
              <a:rPr lang="en-US" sz="1600" dirty="0">
                <a:solidFill>
                  <a:schemeClr val="accent2">
                    <a:lumMod val="75000"/>
                  </a:schemeClr>
                </a:solidFill>
                <a:latin typeface="+mj-lt"/>
              </a:rPr>
              <a:t>Other technical problems do not lend themselves to storing and retrieving data from a predefined table.  The popularity of </a:t>
            </a:r>
            <a:r>
              <a:rPr lang="en-US" sz="1600" b="1" dirty="0">
                <a:solidFill>
                  <a:srgbClr val="C0167A"/>
                </a:solidFill>
                <a:latin typeface="+mj-lt"/>
              </a:rPr>
              <a:t>NoSQL databases </a:t>
            </a:r>
            <a:r>
              <a:rPr lang="en-US" sz="1600" dirty="0">
                <a:solidFill>
                  <a:schemeClr val="accent2">
                    <a:lumMod val="75000"/>
                  </a:schemeClr>
                </a:solidFill>
                <a:latin typeface="+mj-lt"/>
              </a:rPr>
              <a:t>started with companies such as </a:t>
            </a:r>
            <a:r>
              <a:rPr lang="en-US" sz="1600" b="1" dirty="0">
                <a:solidFill>
                  <a:srgbClr val="C0167A"/>
                </a:solidFill>
                <a:latin typeface="+mj-lt"/>
              </a:rPr>
              <a:t>Facebook</a:t>
            </a:r>
            <a:r>
              <a:rPr lang="en-US" sz="1600" dirty="0">
                <a:solidFill>
                  <a:schemeClr val="accent2">
                    <a:lumMod val="75000"/>
                  </a:schemeClr>
                </a:solidFill>
                <a:latin typeface="+mj-lt"/>
              </a:rPr>
              <a:t>, </a:t>
            </a:r>
            <a:r>
              <a:rPr lang="en-US" sz="1600" b="1" dirty="0">
                <a:solidFill>
                  <a:srgbClr val="C0167A"/>
                </a:solidFill>
                <a:latin typeface="+mj-lt"/>
              </a:rPr>
              <a:t>Google</a:t>
            </a:r>
            <a:r>
              <a:rPr lang="en-US" sz="1600" dirty="0">
                <a:solidFill>
                  <a:schemeClr val="accent2">
                    <a:lumMod val="75000"/>
                  </a:schemeClr>
                </a:solidFill>
                <a:latin typeface="+mj-lt"/>
              </a:rPr>
              <a:t> and </a:t>
            </a:r>
            <a:r>
              <a:rPr lang="en-US" sz="1600" b="1" dirty="0">
                <a:solidFill>
                  <a:srgbClr val="C0167A"/>
                </a:solidFill>
                <a:latin typeface="+mj-lt"/>
              </a:rPr>
              <a:t>Amazon</a:t>
            </a:r>
            <a:r>
              <a:rPr lang="en-US" sz="1600" dirty="0">
                <a:solidFill>
                  <a:schemeClr val="accent2">
                    <a:lumMod val="75000"/>
                  </a:schemeClr>
                </a:solidFill>
                <a:latin typeface="+mj-lt"/>
              </a:rPr>
              <a:t> when working with big data problems and/or real time web applications.  This set of technology is coined “Not Only SQL” since they might support a SQL syntax for retrieving data.</a:t>
            </a:r>
          </a:p>
        </p:txBody>
      </p:sp>
    </p:spTree>
    <p:extLst>
      <p:ext uri="{BB962C8B-B14F-4D97-AF65-F5344CB8AC3E}">
        <p14:creationId xmlns:p14="http://schemas.microsoft.com/office/powerpoint/2010/main" val="41463259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0070C0"/>
                </a:solidFill>
              </a:rPr>
              <a:t>Various NoSQL Offerings</a:t>
            </a:r>
            <a:endParaRPr lang="en-US" dirty="0">
              <a:solidFill>
                <a:srgbClr val="0070C0"/>
              </a:solidFill>
            </a:endParaRPr>
          </a:p>
        </p:txBody>
      </p:sp>
      <p:sp>
        <p:nvSpPr>
          <p:cNvPr id="19" name="Content Placeholder 18"/>
          <p:cNvSpPr>
            <a:spLocks noGrp="1"/>
          </p:cNvSpPr>
          <p:nvPr>
            <p:ph idx="1"/>
          </p:nvPr>
        </p:nvSpPr>
        <p:spPr/>
        <p:txBody>
          <a:bodyPr/>
          <a:lstStyle/>
          <a:p>
            <a:pPr lvl="1"/>
            <a:endParaRPr lang="en-US" sz="1200" dirty="0" smtClean="0">
              <a:solidFill>
                <a:schemeClr val="accent2">
                  <a:lumMod val="75000"/>
                </a:schemeClr>
              </a:solidFill>
              <a:latin typeface="+mj-lt"/>
            </a:endParaRPr>
          </a:p>
          <a:p>
            <a:pPr lvl="1"/>
            <a:r>
              <a:rPr lang="en-US" sz="1600" dirty="0" smtClean="0">
                <a:solidFill>
                  <a:schemeClr val="accent2">
                    <a:lumMod val="75000"/>
                  </a:schemeClr>
                </a:solidFill>
                <a:latin typeface="+mj-lt"/>
              </a:rPr>
              <a:t>A </a:t>
            </a:r>
            <a:r>
              <a:rPr lang="en-US" sz="1600" b="1" dirty="0">
                <a:solidFill>
                  <a:srgbClr val="C0167A"/>
                </a:solidFill>
                <a:latin typeface="+mj-lt"/>
              </a:rPr>
              <a:t>key value </a:t>
            </a:r>
            <a:r>
              <a:rPr lang="en-US" sz="1600" dirty="0">
                <a:solidFill>
                  <a:schemeClr val="accent2">
                    <a:lumMod val="75000"/>
                  </a:schemeClr>
                </a:solidFill>
                <a:latin typeface="+mj-lt"/>
              </a:rPr>
              <a:t>store uses the concept of an associative array to save and retrieve data.  The Webster dictionary is the physical implementation of this concept</a:t>
            </a:r>
            <a:r>
              <a:rPr lang="en-US" sz="1600" dirty="0" smtClean="0">
                <a:solidFill>
                  <a:schemeClr val="accent2">
                    <a:lumMod val="75000"/>
                  </a:schemeClr>
                </a:solidFill>
                <a:latin typeface="+mj-lt"/>
              </a:rPr>
              <a:t>.</a:t>
            </a:r>
          </a:p>
          <a:p>
            <a:pPr lvl="1"/>
            <a:endParaRPr lang="en-US" sz="1600" dirty="0" smtClean="0">
              <a:solidFill>
                <a:schemeClr val="accent2">
                  <a:lumMod val="75000"/>
                </a:schemeClr>
              </a:solidFill>
              <a:latin typeface="+mj-lt"/>
            </a:endParaRPr>
          </a:p>
          <a:p>
            <a:pPr lvl="1"/>
            <a:r>
              <a:rPr lang="en-US" sz="1600" dirty="0" smtClean="0">
                <a:solidFill>
                  <a:schemeClr val="accent2">
                    <a:lumMod val="75000"/>
                  </a:schemeClr>
                </a:solidFill>
                <a:latin typeface="+mj-lt"/>
              </a:rPr>
              <a:t>A </a:t>
            </a:r>
            <a:r>
              <a:rPr lang="en-US" sz="1600" b="1" dirty="0">
                <a:solidFill>
                  <a:srgbClr val="C0167A"/>
                </a:solidFill>
                <a:latin typeface="+mj-lt"/>
              </a:rPr>
              <a:t>document store </a:t>
            </a:r>
            <a:r>
              <a:rPr lang="en-US" sz="1600" dirty="0">
                <a:solidFill>
                  <a:schemeClr val="accent2">
                    <a:lumMod val="75000"/>
                  </a:schemeClr>
                </a:solidFill>
                <a:latin typeface="+mj-lt"/>
              </a:rPr>
              <a:t>encapsulates all the data for an entity (document) using a popular encoding format such as XML or JSON. </a:t>
            </a:r>
            <a:r>
              <a:rPr lang="en-US" sz="1600" dirty="0" smtClean="0">
                <a:solidFill>
                  <a:schemeClr val="accent2">
                    <a:lumMod val="75000"/>
                  </a:schemeClr>
                </a:solidFill>
                <a:latin typeface="+mj-lt"/>
              </a:rPr>
              <a:t>This </a:t>
            </a:r>
            <a:r>
              <a:rPr lang="en-US" sz="1600" dirty="0">
                <a:solidFill>
                  <a:schemeClr val="accent2">
                    <a:lumMod val="75000"/>
                  </a:schemeClr>
                </a:solidFill>
                <a:latin typeface="+mj-lt"/>
              </a:rPr>
              <a:t>technology is popular with applications that have a variety documents with different attributes. </a:t>
            </a:r>
            <a:endParaRPr lang="en-US" sz="1600" dirty="0" smtClean="0">
              <a:solidFill>
                <a:schemeClr val="accent2">
                  <a:lumMod val="75000"/>
                </a:schemeClr>
              </a:solidFill>
              <a:latin typeface="+mj-lt"/>
            </a:endParaRPr>
          </a:p>
          <a:p>
            <a:pPr lvl="1"/>
            <a:endParaRPr lang="en-US" sz="1600" dirty="0" smtClean="0">
              <a:solidFill>
                <a:schemeClr val="accent2">
                  <a:lumMod val="75000"/>
                </a:schemeClr>
              </a:solidFill>
              <a:latin typeface="+mj-lt"/>
            </a:endParaRPr>
          </a:p>
          <a:p>
            <a:pPr lvl="1"/>
            <a:r>
              <a:rPr lang="en-US" sz="1600" dirty="0">
                <a:solidFill>
                  <a:schemeClr val="accent2">
                    <a:lumMod val="75000"/>
                  </a:schemeClr>
                </a:solidFill>
                <a:latin typeface="+mj-lt"/>
              </a:rPr>
              <a:t>A </a:t>
            </a:r>
            <a:r>
              <a:rPr lang="en-US" sz="1600" b="1" dirty="0">
                <a:solidFill>
                  <a:srgbClr val="C0167A"/>
                </a:solidFill>
                <a:latin typeface="+mj-lt"/>
              </a:rPr>
              <a:t>graph store </a:t>
            </a:r>
            <a:r>
              <a:rPr lang="en-US" sz="1600" dirty="0">
                <a:solidFill>
                  <a:schemeClr val="accent2">
                    <a:lumMod val="75000"/>
                  </a:schemeClr>
                </a:solidFill>
                <a:latin typeface="+mj-lt"/>
              </a:rPr>
              <a:t>contains a bunch of elements with a finite number of connections between them.  Data such as social relationships, road maps and/or network topologies can be easily represented with this technology.  </a:t>
            </a:r>
            <a:endParaRPr lang="en-US" sz="1600" dirty="0" smtClean="0">
              <a:solidFill>
                <a:schemeClr val="accent2">
                  <a:lumMod val="75000"/>
                </a:schemeClr>
              </a:solidFill>
              <a:latin typeface="+mj-lt"/>
            </a:endParaRPr>
          </a:p>
          <a:p>
            <a:pPr lvl="1"/>
            <a:endParaRPr lang="en-US" sz="1600" dirty="0" smtClean="0">
              <a:solidFill>
                <a:schemeClr val="accent2">
                  <a:lumMod val="75000"/>
                </a:schemeClr>
              </a:solidFill>
              <a:latin typeface="+mj-lt"/>
            </a:endParaRPr>
          </a:p>
          <a:p>
            <a:pPr lvl="1"/>
            <a:r>
              <a:rPr lang="en-US" sz="1600" dirty="0">
                <a:solidFill>
                  <a:schemeClr val="accent2">
                    <a:lumMod val="75000"/>
                  </a:schemeClr>
                </a:solidFill>
                <a:latin typeface="+mj-lt"/>
              </a:rPr>
              <a:t>A </a:t>
            </a:r>
            <a:r>
              <a:rPr lang="en-US" sz="1600" b="1" dirty="0">
                <a:solidFill>
                  <a:srgbClr val="C0167A"/>
                </a:solidFill>
                <a:latin typeface="+mj-lt"/>
              </a:rPr>
              <a:t>column store </a:t>
            </a:r>
            <a:r>
              <a:rPr lang="en-US" sz="1600" dirty="0">
                <a:solidFill>
                  <a:schemeClr val="accent2">
                    <a:lumMod val="75000"/>
                  </a:schemeClr>
                </a:solidFill>
                <a:latin typeface="+mj-lt"/>
              </a:rPr>
              <a:t>saves the data using columns instead of rows.  This means that columns with discrete values can be highly compressed. </a:t>
            </a:r>
            <a:endParaRPr lang="en-US" sz="1600" dirty="0" smtClean="0">
              <a:solidFill>
                <a:schemeClr val="accent2">
                  <a:lumMod val="75000"/>
                </a:schemeClr>
              </a:solidFill>
              <a:latin typeface="+mj-lt"/>
            </a:endParaRPr>
          </a:p>
          <a:p>
            <a:pPr lvl="1"/>
            <a:endParaRPr lang="en-US" sz="1600" dirty="0" smtClean="0">
              <a:solidFill>
                <a:schemeClr val="accent2">
                  <a:lumMod val="75000"/>
                </a:schemeClr>
              </a:solidFill>
              <a:latin typeface="+mj-lt"/>
            </a:endParaRPr>
          </a:p>
          <a:p>
            <a:pPr lvl="1"/>
            <a:endParaRPr lang="en-US" sz="1600" dirty="0" smtClean="0"/>
          </a:p>
        </p:txBody>
      </p:sp>
    </p:spTree>
    <p:extLst>
      <p:ext uri="{BB962C8B-B14F-4D97-AF65-F5344CB8AC3E}">
        <p14:creationId xmlns:p14="http://schemas.microsoft.com/office/powerpoint/2010/main" val="6866982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0070C0"/>
                </a:solidFill>
              </a:rPr>
              <a:t>Presentation Overview</a:t>
            </a:r>
            <a:endParaRPr lang="en-US" dirty="0">
              <a:solidFill>
                <a:srgbClr val="0070C0"/>
              </a:solidFill>
            </a:endParaRPr>
          </a:p>
        </p:txBody>
      </p:sp>
      <p:sp>
        <p:nvSpPr>
          <p:cNvPr id="19" name="Content Placeholder 18"/>
          <p:cNvSpPr>
            <a:spLocks noGrp="1"/>
          </p:cNvSpPr>
          <p:nvPr>
            <p:ph idx="1"/>
          </p:nvPr>
        </p:nvSpPr>
        <p:spPr/>
        <p:txBody>
          <a:bodyPr>
            <a:normAutofit fontScale="25000" lnSpcReduction="20000"/>
          </a:bodyPr>
          <a:lstStyle/>
          <a:p>
            <a:pPr lvl="1">
              <a:buNone/>
            </a:pPr>
            <a:endParaRPr lang="en-US" dirty="0"/>
          </a:p>
          <a:p>
            <a:pPr lvl="1">
              <a:buNone/>
            </a:pPr>
            <a:endParaRPr lang="en-US" sz="4000" dirty="0" smtClean="0">
              <a:solidFill>
                <a:schemeClr val="accent2">
                  <a:lumMod val="75000"/>
                </a:schemeClr>
              </a:solidFill>
              <a:latin typeface="+mj-lt"/>
            </a:endParaRPr>
          </a:p>
          <a:p>
            <a:pPr marL="728663" lvl="1" indent="-385763">
              <a:buFont typeface="+mj-lt"/>
              <a:buAutoNum type="arabicPeriod"/>
            </a:pPr>
            <a:r>
              <a:rPr lang="en-US" sz="7200" dirty="0" smtClean="0">
                <a:solidFill>
                  <a:schemeClr val="accent2">
                    <a:lumMod val="75000"/>
                  </a:schemeClr>
                </a:solidFill>
                <a:latin typeface="+mj-lt"/>
              </a:rPr>
              <a:t>S&amp;P 500 data as JSON documents.</a:t>
            </a:r>
          </a:p>
          <a:p>
            <a:pPr marL="728663" lvl="1" indent="-385763">
              <a:buFont typeface="+mj-lt"/>
              <a:buAutoNum type="arabicPeriod"/>
            </a:pPr>
            <a:r>
              <a:rPr lang="en-US" sz="7200" dirty="0" smtClean="0">
                <a:solidFill>
                  <a:schemeClr val="accent2">
                    <a:lumMod val="75000"/>
                  </a:schemeClr>
                </a:solidFill>
                <a:latin typeface="+mj-lt"/>
              </a:rPr>
              <a:t>Document attributes.</a:t>
            </a:r>
          </a:p>
          <a:p>
            <a:pPr marL="728663" lvl="1" indent="-385763">
              <a:buFont typeface="+mj-lt"/>
              <a:buAutoNum type="arabicPeriod"/>
            </a:pPr>
            <a:r>
              <a:rPr lang="en-US" sz="7200" dirty="0" smtClean="0">
                <a:solidFill>
                  <a:schemeClr val="accent2">
                    <a:lumMod val="75000"/>
                  </a:schemeClr>
                </a:solidFill>
                <a:latin typeface="+mj-lt"/>
              </a:rPr>
              <a:t>Review document store architecture.</a:t>
            </a:r>
          </a:p>
          <a:p>
            <a:pPr marL="728663" lvl="1" indent="-385763">
              <a:buFont typeface="+mj-lt"/>
              <a:buAutoNum type="arabicPeriod"/>
            </a:pPr>
            <a:r>
              <a:rPr lang="en-US" sz="7200" dirty="0" smtClean="0">
                <a:solidFill>
                  <a:schemeClr val="accent2">
                    <a:lumMod val="75000"/>
                  </a:schemeClr>
                </a:solidFill>
                <a:latin typeface="+mj-lt"/>
              </a:rPr>
              <a:t>Log into Azure Portal.</a:t>
            </a:r>
          </a:p>
          <a:p>
            <a:pPr marL="728663" lvl="1" indent="-385763">
              <a:buFont typeface="+mj-lt"/>
              <a:buAutoNum type="arabicPeriod"/>
            </a:pPr>
            <a:r>
              <a:rPr lang="en-US" sz="7200" dirty="0" smtClean="0">
                <a:solidFill>
                  <a:schemeClr val="accent2">
                    <a:lumMod val="75000"/>
                  </a:schemeClr>
                </a:solidFill>
                <a:latin typeface="+mj-lt"/>
              </a:rPr>
              <a:t>Create database account.</a:t>
            </a:r>
          </a:p>
          <a:p>
            <a:pPr marL="728663" lvl="1" indent="-385763">
              <a:buFont typeface="+mj-lt"/>
              <a:buAutoNum type="arabicPeriod"/>
            </a:pPr>
            <a:r>
              <a:rPr lang="en-US" sz="7200" dirty="0" smtClean="0">
                <a:solidFill>
                  <a:schemeClr val="accent2">
                    <a:lumMod val="75000"/>
                  </a:schemeClr>
                </a:solidFill>
                <a:latin typeface="+mj-lt"/>
              </a:rPr>
              <a:t>Define database &amp; collection. </a:t>
            </a:r>
          </a:p>
          <a:p>
            <a:pPr marL="728663" lvl="1" indent="-385763">
              <a:buFont typeface="+mj-lt"/>
              <a:buAutoNum type="arabicPeriod"/>
            </a:pPr>
            <a:r>
              <a:rPr lang="en-US" sz="7200" dirty="0" smtClean="0">
                <a:solidFill>
                  <a:schemeClr val="accent2">
                    <a:lumMod val="75000"/>
                  </a:schemeClr>
                </a:solidFill>
                <a:latin typeface="+mj-lt"/>
              </a:rPr>
              <a:t>Loading and manipulating data</a:t>
            </a:r>
          </a:p>
          <a:p>
            <a:pPr marL="728663" lvl="1" indent="-385763">
              <a:buFont typeface="+mj-lt"/>
              <a:buAutoNum type="arabicPeriod"/>
            </a:pPr>
            <a:r>
              <a:rPr lang="en-US" sz="7200" dirty="0" smtClean="0">
                <a:solidFill>
                  <a:schemeClr val="accent2">
                    <a:lumMod val="75000"/>
                  </a:schemeClr>
                </a:solidFill>
                <a:latin typeface="+mj-lt"/>
              </a:rPr>
              <a:t>Explore documents, queries and scripts.</a:t>
            </a:r>
          </a:p>
          <a:p>
            <a:pPr marL="728663" lvl="1" indent="-385763">
              <a:buFont typeface="+mj-lt"/>
              <a:buAutoNum type="arabicPeriod"/>
            </a:pPr>
            <a:r>
              <a:rPr lang="en-US" sz="7200" dirty="0" smtClean="0">
                <a:solidFill>
                  <a:schemeClr val="accent2">
                    <a:lumMod val="75000"/>
                  </a:schemeClr>
                </a:solidFill>
                <a:latin typeface="+mj-lt"/>
              </a:rPr>
              <a:t>Reporting with Power BI</a:t>
            </a:r>
            <a:endParaRPr lang="en-US" sz="7200" dirty="0">
              <a:solidFill>
                <a:schemeClr val="accent2">
                  <a:lumMod val="75000"/>
                </a:schemeClr>
              </a:solidFill>
              <a:latin typeface="+mj-lt"/>
            </a:endParaRPr>
          </a:p>
          <a:p>
            <a:pPr lvl="1"/>
            <a:endParaRPr lang="en-US" dirty="0" smtClean="0"/>
          </a:p>
        </p:txBody>
      </p:sp>
    </p:spTree>
    <p:extLst>
      <p:ext uri="{BB962C8B-B14F-4D97-AF65-F5344CB8AC3E}">
        <p14:creationId xmlns:p14="http://schemas.microsoft.com/office/powerpoint/2010/main" val="26761139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solidFill>
                  <a:srgbClr val="0070C0"/>
                </a:solidFill>
              </a:rPr>
              <a:t>Big Data = Stock Data?</a:t>
            </a:r>
          </a:p>
        </p:txBody>
      </p:sp>
      <p:sp>
        <p:nvSpPr>
          <p:cNvPr id="19" name="Content Placeholder 18"/>
          <p:cNvSpPr>
            <a:spLocks noGrp="1"/>
          </p:cNvSpPr>
          <p:nvPr>
            <p:ph idx="1"/>
          </p:nvPr>
        </p:nvSpPr>
        <p:spPr/>
        <p:txBody>
          <a:bodyPr/>
          <a:lstStyle/>
          <a:p>
            <a:pPr lvl="1"/>
            <a:endParaRPr lang="en-US" sz="1200" dirty="0" smtClean="0">
              <a:solidFill>
                <a:schemeClr val="accent2">
                  <a:lumMod val="75000"/>
                </a:schemeClr>
              </a:solidFill>
              <a:latin typeface="+mj-lt"/>
            </a:endParaRPr>
          </a:p>
          <a:p>
            <a:pPr lvl="1"/>
            <a:r>
              <a:rPr lang="en-US" sz="2000" dirty="0" smtClean="0">
                <a:solidFill>
                  <a:schemeClr val="accent2">
                    <a:lumMod val="75000"/>
                  </a:schemeClr>
                </a:solidFill>
                <a:latin typeface="+mj-lt"/>
              </a:rPr>
              <a:t>When </a:t>
            </a:r>
            <a:r>
              <a:rPr lang="en-US" sz="2000" dirty="0">
                <a:solidFill>
                  <a:schemeClr val="accent2">
                    <a:lumMod val="75000"/>
                  </a:schemeClr>
                </a:solidFill>
                <a:latin typeface="+mj-lt"/>
              </a:rPr>
              <a:t>dealing with big data, most computer scientist talk about </a:t>
            </a:r>
            <a:r>
              <a:rPr lang="en-US" sz="2000" b="1" dirty="0">
                <a:solidFill>
                  <a:srgbClr val="C0167A"/>
                </a:solidFill>
                <a:latin typeface="+mj-lt"/>
              </a:rPr>
              <a:t>Volume</a:t>
            </a:r>
            <a:r>
              <a:rPr lang="en-US" sz="2000" dirty="0">
                <a:solidFill>
                  <a:schemeClr val="accent2">
                    <a:lumMod val="75000"/>
                  </a:schemeClr>
                </a:solidFill>
                <a:latin typeface="+mj-lt"/>
              </a:rPr>
              <a:t>, </a:t>
            </a:r>
            <a:r>
              <a:rPr lang="en-US" sz="2000" dirty="0">
                <a:solidFill>
                  <a:srgbClr val="C0167A"/>
                </a:solidFill>
                <a:latin typeface="+mj-lt"/>
              </a:rPr>
              <a:t>Velocity</a:t>
            </a:r>
            <a:r>
              <a:rPr lang="en-US" sz="2000" dirty="0">
                <a:solidFill>
                  <a:schemeClr val="accent2">
                    <a:lumMod val="75000"/>
                  </a:schemeClr>
                </a:solidFill>
                <a:latin typeface="+mj-lt"/>
              </a:rPr>
              <a:t> and </a:t>
            </a:r>
            <a:r>
              <a:rPr lang="en-US" sz="2000" b="1" dirty="0">
                <a:solidFill>
                  <a:srgbClr val="C0167A"/>
                </a:solidFill>
                <a:latin typeface="+mj-lt"/>
              </a:rPr>
              <a:t>Variety</a:t>
            </a:r>
            <a:r>
              <a:rPr lang="en-US" sz="2000" dirty="0">
                <a:solidFill>
                  <a:schemeClr val="accent2">
                    <a:lumMod val="75000"/>
                  </a:schemeClr>
                </a:solidFill>
                <a:latin typeface="+mj-lt"/>
              </a:rPr>
              <a:t>.</a:t>
            </a:r>
          </a:p>
          <a:p>
            <a:pPr lvl="1"/>
            <a:endParaRPr lang="en-US" sz="1200" dirty="0">
              <a:solidFill>
                <a:schemeClr val="accent2">
                  <a:lumMod val="75000"/>
                </a:schemeClr>
              </a:solidFill>
              <a:latin typeface="+mj-lt"/>
            </a:endParaRPr>
          </a:p>
          <a:p>
            <a:pPr lvl="1"/>
            <a:r>
              <a:rPr lang="en-US" sz="2000" dirty="0">
                <a:solidFill>
                  <a:schemeClr val="accent2">
                    <a:lumMod val="75000"/>
                  </a:schemeClr>
                </a:solidFill>
                <a:latin typeface="+mj-lt"/>
              </a:rPr>
              <a:t>If we are talking about real time trading, the volume tickets to buy or sell at NASDAQ can be high. </a:t>
            </a:r>
          </a:p>
          <a:p>
            <a:pPr lvl="1"/>
            <a:endParaRPr lang="en-US" sz="1200" dirty="0">
              <a:solidFill>
                <a:schemeClr val="accent2">
                  <a:lumMod val="75000"/>
                </a:schemeClr>
              </a:solidFill>
              <a:latin typeface="+mj-lt"/>
            </a:endParaRPr>
          </a:p>
          <a:p>
            <a:pPr lvl="1"/>
            <a:r>
              <a:rPr lang="en-US" sz="2000" dirty="0">
                <a:solidFill>
                  <a:schemeClr val="accent2">
                    <a:lumMod val="75000"/>
                  </a:schemeClr>
                </a:solidFill>
                <a:latin typeface="+mj-lt"/>
              </a:rPr>
              <a:t>The velocity is at the second or less time frame.  This means many records over the period of 7 hours.</a:t>
            </a:r>
          </a:p>
          <a:p>
            <a:pPr lvl="1"/>
            <a:endParaRPr lang="en-US" sz="1200" dirty="0">
              <a:solidFill>
                <a:schemeClr val="accent2">
                  <a:lumMod val="75000"/>
                </a:schemeClr>
              </a:solidFill>
              <a:latin typeface="+mj-lt"/>
            </a:endParaRPr>
          </a:p>
          <a:p>
            <a:pPr lvl="1"/>
            <a:r>
              <a:rPr lang="en-US" sz="2000" dirty="0">
                <a:solidFill>
                  <a:schemeClr val="accent2">
                    <a:lumMod val="75000"/>
                  </a:schemeClr>
                </a:solidFill>
                <a:latin typeface="+mj-lt"/>
              </a:rPr>
              <a:t>However, the variety is static.  All trading data conforms to a particular format.</a:t>
            </a:r>
          </a:p>
          <a:p>
            <a:pPr lvl="1"/>
            <a:endParaRPr lang="en-US" sz="2400" dirty="0">
              <a:solidFill>
                <a:schemeClr val="accent2">
                  <a:lumMod val="75000"/>
                </a:schemeClr>
              </a:solidFill>
              <a:latin typeface="+mj-lt"/>
            </a:endParaRPr>
          </a:p>
          <a:p>
            <a:pPr lvl="1"/>
            <a:endParaRPr lang="en-US" dirty="0" smtClean="0"/>
          </a:p>
          <a:p>
            <a:pPr lvl="1"/>
            <a:endParaRPr lang="en-US" dirty="0" smtClean="0"/>
          </a:p>
        </p:txBody>
      </p:sp>
    </p:spTree>
    <p:extLst>
      <p:ext uri="{BB962C8B-B14F-4D97-AF65-F5344CB8AC3E}">
        <p14:creationId xmlns:p14="http://schemas.microsoft.com/office/powerpoint/2010/main" val="11519835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solidFill>
                  <a:srgbClr val="0070C0"/>
                </a:solidFill>
              </a:rPr>
              <a:t>S&amp;P 500 Stock Data</a:t>
            </a:r>
          </a:p>
        </p:txBody>
      </p:sp>
      <p:sp>
        <p:nvSpPr>
          <p:cNvPr id="19" name="Content Placeholder 18"/>
          <p:cNvSpPr>
            <a:spLocks noGrp="1"/>
          </p:cNvSpPr>
          <p:nvPr>
            <p:ph idx="1"/>
          </p:nvPr>
        </p:nvSpPr>
        <p:spPr/>
        <p:txBody>
          <a:bodyPr/>
          <a:lstStyle/>
          <a:p>
            <a:pPr lvl="1"/>
            <a:endParaRPr lang="en-US" sz="1200" dirty="0" smtClean="0">
              <a:solidFill>
                <a:schemeClr val="accent2">
                  <a:lumMod val="75000"/>
                </a:schemeClr>
              </a:solidFill>
              <a:latin typeface="+mj-lt"/>
            </a:endParaRPr>
          </a:p>
          <a:p>
            <a:pPr lvl="1"/>
            <a:r>
              <a:rPr lang="en-US" sz="2000" dirty="0">
                <a:solidFill>
                  <a:schemeClr val="accent2">
                    <a:lumMod val="75000"/>
                  </a:schemeClr>
                </a:solidFill>
                <a:latin typeface="+mj-lt"/>
              </a:rPr>
              <a:t>The S&amp;P 500 stock data from yahoo financials is a subset of a big data problem.</a:t>
            </a:r>
          </a:p>
          <a:p>
            <a:pPr lvl="1"/>
            <a:endParaRPr lang="en-US" sz="2000" dirty="0">
              <a:solidFill>
                <a:schemeClr val="accent2">
                  <a:lumMod val="75000"/>
                </a:schemeClr>
              </a:solidFill>
              <a:latin typeface="+mj-lt"/>
            </a:endParaRPr>
          </a:p>
          <a:p>
            <a:pPr lvl="1"/>
            <a:r>
              <a:rPr lang="en-US" sz="2000" dirty="0">
                <a:solidFill>
                  <a:schemeClr val="accent2">
                    <a:lumMod val="75000"/>
                  </a:schemeClr>
                </a:solidFill>
                <a:latin typeface="+mj-lt"/>
              </a:rPr>
              <a:t>We have roughly 500 companies defined on Wikipedia as being part of the prestigious group.</a:t>
            </a:r>
          </a:p>
          <a:p>
            <a:pPr lvl="1"/>
            <a:endParaRPr lang="en-US" sz="2000" dirty="0">
              <a:solidFill>
                <a:schemeClr val="accent2">
                  <a:lumMod val="75000"/>
                </a:schemeClr>
              </a:solidFill>
              <a:latin typeface="+mj-lt"/>
            </a:endParaRPr>
          </a:p>
          <a:p>
            <a:pPr lvl="1"/>
            <a:r>
              <a:rPr lang="en-US" sz="2000" dirty="0">
                <a:solidFill>
                  <a:schemeClr val="accent2">
                    <a:lumMod val="75000"/>
                  </a:schemeClr>
                </a:solidFill>
                <a:latin typeface="+mj-lt"/>
              </a:rPr>
              <a:t>Each day, we have one record that states the open, low, high and close stock values.  Also, the total traded volume is recorded.</a:t>
            </a:r>
          </a:p>
          <a:p>
            <a:pPr lvl="1"/>
            <a:endParaRPr lang="en-US" sz="2000" dirty="0">
              <a:solidFill>
                <a:schemeClr val="accent2">
                  <a:lumMod val="75000"/>
                </a:schemeClr>
              </a:solidFill>
              <a:latin typeface="+mj-lt"/>
            </a:endParaRPr>
          </a:p>
          <a:p>
            <a:pPr lvl="1"/>
            <a:endParaRPr lang="en-US" dirty="0" smtClean="0"/>
          </a:p>
          <a:p>
            <a:pPr lvl="1"/>
            <a:endParaRPr lang="en-US" dirty="0" smtClean="0"/>
          </a:p>
        </p:txBody>
      </p:sp>
      <p:sp>
        <p:nvSpPr>
          <p:cNvPr id="2" name="Rectangle 1"/>
          <p:cNvSpPr/>
          <p:nvPr/>
        </p:nvSpPr>
        <p:spPr>
          <a:xfrm>
            <a:off x="2362200" y="4629196"/>
            <a:ext cx="2355272" cy="276999"/>
          </a:xfrm>
          <a:prstGeom prst="rect">
            <a:avLst/>
          </a:prstGeom>
        </p:spPr>
        <p:txBody>
          <a:bodyPr wrap="square">
            <a:spAutoFit/>
          </a:bodyPr>
          <a:lstStyle/>
          <a:p>
            <a:r>
              <a:rPr lang="en-US" sz="1200" b="1" dirty="0">
                <a:solidFill>
                  <a:srgbClr val="00B050"/>
                </a:solidFill>
                <a:latin typeface="+mj-lt"/>
              </a:rPr>
              <a:t>Example 1 – </a:t>
            </a:r>
            <a:r>
              <a:rPr lang="en-US" sz="1200" b="1" dirty="0" smtClean="0">
                <a:solidFill>
                  <a:srgbClr val="00B050"/>
                </a:solidFill>
                <a:latin typeface="+mj-lt"/>
              </a:rPr>
              <a:t>Show </a:t>
            </a:r>
            <a:r>
              <a:rPr lang="en-US" sz="1200" b="1" dirty="0">
                <a:solidFill>
                  <a:srgbClr val="00B050"/>
                </a:solidFill>
                <a:latin typeface="+mj-lt"/>
              </a:rPr>
              <a:t>stock data</a:t>
            </a:r>
          </a:p>
        </p:txBody>
      </p:sp>
    </p:spTree>
    <p:extLst>
      <p:ext uri="{BB962C8B-B14F-4D97-AF65-F5344CB8AC3E}">
        <p14:creationId xmlns:p14="http://schemas.microsoft.com/office/powerpoint/2010/main" val="34465979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0070C0"/>
                </a:solidFill>
              </a:rPr>
              <a:t>Document Attributes</a:t>
            </a:r>
            <a:endParaRPr lang="en-US" dirty="0">
              <a:solidFill>
                <a:srgbClr val="0070C0"/>
              </a:solidFill>
            </a:endParaRPr>
          </a:p>
        </p:txBody>
      </p:sp>
      <p:sp>
        <p:nvSpPr>
          <p:cNvPr id="19" name="Content Placeholder 18"/>
          <p:cNvSpPr>
            <a:spLocks noGrp="1"/>
          </p:cNvSpPr>
          <p:nvPr>
            <p:ph idx="1"/>
          </p:nvPr>
        </p:nvSpPr>
        <p:spPr>
          <a:xfrm>
            <a:off x="178228" y="951461"/>
            <a:ext cx="5183481" cy="3232612"/>
          </a:xfrm>
        </p:spPr>
        <p:txBody>
          <a:bodyPr/>
          <a:lstStyle/>
          <a:p>
            <a:pPr marL="342900" lvl="1" indent="0">
              <a:buNone/>
            </a:pPr>
            <a:endParaRPr lang="en-US" sz="1200" dirty="0" smtClean="0">
              <a:solidFill>
                <a:schemeClr val="accent2">
                  <a:lumMod val="75000"/>
                </a:schemeClr>
              </a:solidFill>
              <a:latin typeface="+mj-lt"/>
            </a:endParaRPr>
          </a:p>
          <a:p>
            <a:pPr marL="342900" lvl="1" indent="0">
              <a:buNone/>
            </a:pPr>
            <a:r>
              <a:rPr lang="en-US" dirty="0" smtClean="0">
                <a:solidFill>
                  <a:schemeClr val="accent2">
                    <a:lumMod val="75000"/>
                  </a:schemeClr>
                </a:solidFill>
                <a:latin typeface="+mj-lt"/>
              </a:rPr>
              <a:t>Consider adding the following attributes to your documents.</a:t>
            </a:r>
          </a:p>
          <a:p>
            <a:pPr marL="342900" lvl="1" indent="0">
              <a:buNone/>
            </a:pPr>
            <a:endParaRPr lang="en-US" dirty="0" smtClean="0">
              <a:solidFill>
                <a:schemeClr val="accent2">
                  <a:lumMod val="75000"/>
                </a:schemeClr>
              </a:solidFill>
              <a:latin typeface="+mj-lt"/>
            </a:endParaRPr>
          </a:p>
          <a:p>
            <a:pPr marL="342900" lvl="1" indent="0">
              <a:buNone/>
            </a:pPr>
            <a:r>
              <a:rPr lang="en-US" dirty="0" smtClean="0">
                <a:solidFill>
                  <a:schemeClr val="accent2">
                    <a:lumMod val="75000"/>
                  </a:schemeClr>
                </a:solidFill>
                <a:latin typeface="+mj-lt"/>
              </a:rPr>
              <a:t>Type – Allows filtering by document type.</a:t>
            </a:r>
          </a:p>
          <a:p>
            <a:pPr marL="342900" lvl="1" indent="0">
              <a:buNone/>
            </a:pPr>
            <a:r>
              <a:rPr lang="en-US" dirty="0" smtClean="0">
                <a:solidFill>
                  <a:schemeClr val="accent2">
                    <a:lumMod val="75000"/>
                  </a:schemeClr>
                </a:solidFill>
                <a:latin typeface="+mj-lt"/>
              </a:rPr>
              <a:t>Version – </a:t>
            </a:r>
            <a:r>
              <a:rPr lang="en-US" dirty="0">
                <a:solidFill>
                  <a:schemeClr val="accent2">
                    <a:lumMod val="75000"/>
                  </a:schemeClr>
                </a:solidFill>
                <a:latin typeface="+mj-lt"/>
              </a:rPr>
              <a:t>V</a:t>
            </a:r>
            <a:r>
              <a:rPr lang="en-US" dirty="0" smtClean="0">
                <a:solidFill>
                  <a:schemeClr val="accent2">
                    <a:lumMod val="75000"/>
                  </a:schemeClr>
                </a:solidFill>
                <a:latin typeface="+mj-lt"/>
              </a:rPr>
              <a:t>ersions might have different properties.</a:t>
            </a:r>
          </a:p>
          <a:p>
            <a:pPr marL="342900" lvl="1" indent="0">
              <a:buNone/>
            </a:pPr>
            <a:r>
              <a:rPr lang="en-US" dirty="0" smtClean="0">
                <a:solidFill>
                  <a:schemeClr val="accent2">
                    <a:lumMod val="75000"/>
                  </a:schemeClr>
                </a:solidFill>
                <a:latin typeface="+mj-lt"/>
              </a:rPr>
              <a:t>Mod User – Who added or updated the record?</a:t>
            </a:r>
          </a:p>
          <a:p>
            <a:pPr marL="342900" lvl="1" indent="0">
              <a:buNone/>
            </a:pPr>
            <a:r>
              <a:rPr lang="en-US" dirty="0" smtClean="0">
                <a:solidFill>
                  <a:schemeClr val="accent2">
                    <a:lumMod val="75000"/>
                  </a:schemeClr>
                </a:solidFill>
                <a:latin typeface="+mj-lt"/>
              </a:rPr>
              <a:t>Mod Date – When was the record last touched?</a:t>
            </a:r>
          </a:p>
          <a:p>
            <a:pPr marL="342900" lvl="1" indent="0">
              <a:buNone/>
            </a:pPr>
            <a:r>
              <a:rPr lang="en-US" dirty="0" smtClean="0">
                <a:solidFill>
                  <a:schemeClr val="accent2">
                    <a:lumMod val="75000"/>
                  </a:schemeClr>
                </a:solidFill>
                <a:latin typeface="+mj-lt"/>
              </a:rPr>
              <a:t>Part Key – How to partition the data?</a:t>
            </a:r>
            <a:endParaRPr lang="en-US" dirty="0">
              <a:solidFill>
                <a:schemeClr val="accent2">
                  <a:lumMod val="75000"/>
                </a:schemeClr>
              </a:solidFill>
              <a:latin typeface="+mj-lt"/>
            </a:endParaRPr>
          </a:p>
          <a:p>
            <a:pPr lvl="1"/>
            <a:endParaRPr lang="en-US" sz="2400" dirty="0">
              <a:solidFill>
                <a:schemeClr val="accent2">
                  <a:lumMod val="75000"/>
                </a:schemeClr>
              </a:solidFill>
              <a:latin typeface="+mj-lt"/>
            </a:endParaRPr>
          </a:p>
          <a:p>
            <a:pPr marL="1143000" lvl="2" indent="-228600" defTabSz="457200">
              <a:lnSpc>
                <a:spcPct val="100000"/>
              </a:lnSpc>
              <a:spcBef>
                <a:spcPct val="20000"/>
              </a:spcBef>
              <a:buFont typeface="Arial" panose="020B0604020202020204" pitchFamily="34" charset="0"/>
              <a:buChar char="•"/>
            </a:pPr>
            <a:endParaRPr lang="en-US" sz="800" dirty="0">
              <a:latin typeface="Arial"/>
              <a:ea typeface="+mn-ea"/>
              <a:cs typeface="+mn-cs"/>
            </a:endParaRPr>
          </a:p>
          <a:p>
            <a:pPr lvl="1"/>
            <a:endParaRPr lang="en-US" dirty="0" smtClean="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1482" y="1165268"/>
            <a:ext cx="3217718" cy="3018805"/>
          </a:xfrm>
          <a:prstGeom prst="rect">
            <a:avLst/>
          </a:prstGeom>
        </p:spPr>
      </p:pic>
    </p:spTree>
    <p:extLst>
      <p:ext uri="{BB962C8B-B14F-4D97-AF65-F5344CB8AC3E}">
        <p14:creationId xmlns:p14="http://schemas.microsoft.com/office/powerpoint/2010/main" val="31833280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0070C0"/>
                </a:solidFill>
              </a:rPr>
              <a:t>Cosmos DB – SQL API - Architecture</a:t>
            </a:r>
            <a:endParaRPr lang="en-US" dirty="0">
              <a:solidFill>
                <a:srgbClr val="0070C0"/>
              </a:solidFill>
            </a:endParaRPr>
          </a:p>
        </p:txBody>
      </p:sp>
      <p:sp>
        <p:nvSpPr>
          <p:cNvPr id="19" name="Content Placeholder 18"/>
          <p:cNvSpPr>
            <a:spLocks noGrp="1"/>
          </p:cNvSpPr>
          <p:nvPr>
            <p:ph idx="1"/>
          </p:nvPr>
        </p:nvSpPr>
        <p:spPr>
          <a:xfrm>
            <a:off x="178228" y="930680"/>
            <a:ext cx="4227517" cy="1064375"/>
          </a:xfrm>
        </p:spPr>
        <p:txBody>
          <a:bodyPr/>
          <a:lstStyle/>
          <a:p>
            <a:pPr marL="342900" lvl="1" indent="0">
              <a:buNone/>
            </a:pPr>
            <a:endParaRPr lang="en-US" sz="1200" dirty="0" smtClean="0">
              <a:solidFill>
                <a:schemeClr val="accent2">
                  <a:lumMod val="75000"/>
                </a:schemeClr>
              </a:solidFill>
              <a:latin typeface="+mj-lt"/>
            </a:endParaRPr>
          </a:p>
          <a:p>
            <a:pPr lvl="1"/>
            <a:r>
              <a:rPr lang="en-US" sz="1600" dirty="0" smtClean="0">
                <a:solidFill>
                  <a:schemeClr val="accent2">
                    <a:lumMod val="75000"/>
                  </a:schemeClr>
                </a:solidFill>
                <a:latin typeface="+mj-lt"/>
              </a:rPr>
              <a:t>The Cosmos DB account determines which API to use.</a:t>
            </a:r>
          </a:p>
          <a:p>
            <a:pPr lvl="1"/>
            <a:r>
              <a:rPr lang="en-US" sz="1600" dirty="0" smtClean="0">
                <a:solidFill>
                  <a:schemeClr val="accent2">
                    <a:lumMod val="75000"/>
                  </a:schemeClr>
                </a:solidFill>
                <a:latin typeface="+mj-lt"/>
              </a:rPr>
              <a:t>Users and permission can be assigned at the database level.</a:t>
            </a:r>
          </a:p>
          <a:p>
            <a:pPr lvl="1"/>
            <a:r>
              <a:rPr lang="en-US" sz="1600" dirty="0" smtClean="0">
                <a:solidFill>
                  <a:schemeClr val="accent2">
                    <a:lumMod val="75000"/>
                  </a:schemeClr>
                </a:solidFill>
                <a:latin typeface="+mj-lt"/>
              </a:rPr>
              <a:t>Each database can have one or more collections.</a:t>
            </a:r>
          </a:p>
          <a:p>
            <a:pPr lvl="1"/>
            <a:r>
              <a:rPr lang="en-US" sz="1600" dirty="0" smtClean="0">
                <a:solidFill>
                  <a:schemeClr val="accent2">
                    <a:lumMod val="75000"/>
                  </a:schemeClr>
                </a:solidFill>
                <a:latin typeface="+mj-lt"/>
              </a:rPr>
              <a:t>Each collection is governed by resource units (RU)</a:t>
            </a:r>
          </a:p>
          <a:p>
            <a:pPr lvl="1"/>
            <a:r>
              <a:rPr lang="en-US" sz="1600" dirty="0" smtClean="0">
                <a:solidFill>
                  <a:schemeClr val="accent2">
                    <a:lumMod val="75000"/>
                  </a:schemeClr>
                </a:solidFill>
                <a:latin typeface="+mj-lt"/>
              </a:rPr>
              <a:t>User defined JavaScript can be created for functions, triggers and stored procedures.</a:t>
            </a:r>
          </a:p>
          <a:p>
            <a:pPr lvl="1"/>
            <a:r>
              <a:rPr lang="en-US" sz="1600" dirty="0" smtClean="0">
                <a:solidFill>
                  <a:schemeClr val="accent2">
                    <a:lumMod val="75000"/>
                  </a:schemeClr>
                </a:solidFill>
                <a:latin typeface="+mj-lt"/>
              </a:rPr>
              <a:t>Documents at the bottom of the tree.</a:t>
            </a:r>
          </a:p>
          <a:p>
            <a:pPr lvl="1"/>
            <a:endParaRPr lang="en-US" sz="1600" dirty="0">
              <a:solidFill>
                <a:schemeClr val="accent2">
                  <a:lumMod val="75000"/>
                </a:schemeClr>
              </a:solidFill>
              <a:latin typeface="+mj-lt"/>
            </a:endParaRPr>
          </a:p>
          <a:p>
            <a:pPr lvl="1"/>
            <a:endParaRPr lang="en-US" dirty="0">
              <a:solidFill>
                <a:schemeClr val="accent2">
                  <a:lumMod val="75000"/>
                </a:schemeClr>
              </a:solidFill>
              <a:latin typeface="+mj-lt"/>
            </a:endParaRPr>
          </a:p>
          <a:p>
            <a:pPr lvl="1"/>
            <a:endParaRPr lang="en-US" sz="2400" dirty="0">
              <a:solidFill>
                <a:schemeClr val="accent2">
                  <a:lumMod val="75000"/>
                </a:schemeClr>
              </a:solidFill>
              <a:latin typeface="+mj-lt"/>
            </a:endParaRPr>
          </a:p>
          <a:p>
            <a:pPr marL="1143000" lvl="2" indent="-228600" defTabSz="457200">
              <a:lnSpc>
                <a:spcPct val="100000"/>
              </a:lnSpc>
              <a:spcBef>
                <a:spcPct val="20000"/>
              </a:spcBef>
              <a:buFont typeface="Arial" panose="020B0604020202020204" pitchFamily="34" charset="0"/>
              <a:buChar char="•"/>
            </a:pPr>
            <a:endParaRPr lang="en-US" sz="2200" dirty="0">
              <a:latin typeface="Arial"/>
              <a:ea typeface="+mn-ea"/>
              <a:cs typeface="+mn-cs"/>
            </a:endParaRPr>
          </a:p>
          <a:p>
            <a:pPr lvl="1"/>
            <a:endParaRPr lang="en-US" dirty="0" smtClean="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0490" y="1104757"/>
            <a:ext cx="4114801" cy="3186688"/>
          </a:xfrm>
          <a:prstGeom prst="rect">
            <a:avLst/>
          </a:prstGeom>
        </p:spPr>
      </p:pic>
    </p:spTree>
    <p:extLst>
      <p:ext uri="{BB962C8B-B14F-4D97-AF65-F5344CB8AC3E}">
        <p14:creationId xmlns:p14="http://schemas.microsoft.com/office/powerpoint/2010/main" val="293084040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E3BFC987ED9DD439BE33B036A2FFF55" ma:contentTypeVersion="8" ma:contentTypeDescription="Create a new document." ma:contentTypeScope="" ma:versionID="ea1a9caa6a1f05bac7f079d421b26b17">
  <xsd:schema xmlns:xsd="http://www.w3.org/2001/XMLSchema" xmlns:xs="http://www.w3.org/2001/XMLSchema" xmlns:p="http://schemas.microsoft.com/office/2006/metadata/properties" xmlns:ns2="68201248-332f-4b19-a564-5b53df1aa731" xmlns:ns3="2c4b7055-2425-4510-9a7f-db214c51849b" targetNamespace="http://schemas.microsoft.com/office/2006/metadata/properties" ma:root="true" ma:fieldsID="57dce3c273e105f997838dc350abe243" ns2:_="" ns3:_="">
    <xsd:import namespace="68201248-332f-4b19-a564-5b53df1aa731"/>
    <xsd:import namespace="2c4b7055-2425-4510-9a7f-db214c51849b"/>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8201248-332f-4b19-a564-5b53df1aa731" elementFormDefault="qualified">
    <xsd:import namespace="http://schemas.microsoft.com/office/2006/documentManagement/types"/>
    <xsd:import namespace="http://schemas.microsoft.com/office/infopath/2007/PartnerControls"/>
    <xsd:element name="SharedWithUsers" ma:index="8" nillable="true" ma:displayName="Shared With" ma:description="" ma:SearchPeopleOnly="false" ma:SharePointGroup="0" ma:internalName="SharedWithUsers" ma:readOnly="tru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format="DateTim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c4b7055-2425-4510-9a7f-db214c51849b"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99139A-ECF3-432E-B522-53CDAF278335}">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68201248-332f-4b19-a564-5b53df1aa731"/>
    <ds:schemaRef ds:uri="http://purl.org/dc/terms/"/>
    <ds:schemaRef ds:uri="http://schemas.openxmlformats.org/package/2006/metadata/core-properties"/>
    <ds:schemaRef ds:uri="2c4b7055-2425-4510-9a7f-db214c51849b"/>
    <ds:schemaRef ds:uri="http://www.w3.org/XML/1998/namespace"/>
    <ds:schemaRef ds:uri="http://purl.org/dc/dcmitype/"/>
  </ds:schemaRefs>
</ds:datastoreItem>
</file>

<file path=customXml/itemProps2.xml><?xml version="1.0" encoding="utf-8"?>
<ds:datastoreItem xmlns:ds="http://schemas.openxmlformats.org/officeDocument/2006/customXml" ds:itemID="{FEF0435C-EF93-495B-AD5F-27A9EB22455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8201248-332f-4b19-a564-5b53df1aa731"/>
    <ds:schemaRef ds:uri="2c4b7055-2425-4510-9a7f-db214c5184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74D7386-4AD8-4776-A45A-72D79AA604F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1087</Words>
  <Application>Microsoft Office PowerPoint</Application>
  <PresentationFormat>On-screen Show (16:9)</PresentationFormat>
  <Paragraphs>165</Paragraphs>
  <Slides>18</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18</vt:i4>
      </vt:variant>
    </vt:vector>
  </HeadingPairs>
  <TitlesOfParts>
    <vt:vector size="25" baseType="lpstr">
      <vt:lpstr>Arial</vt:lpstr>
      <vt:lpstr>Calibri</vt:lpstr>
      <vt:lpstr>Calibri Light</vt:lpstr>
      <vt:lpstr>Verdana</vt:lpstr>
      <vt:lpstr>Wingdings</vt:lpstr>
      <vt:lpstr>Office Theme</vt:lpstr>
      <vt:lpstr>Custom Design</vt:lpstr>
      <vt:lpstr>Introduction Azure Cosmos Database</vt:lpstr>
      <vt:lpstr>Target Audience</vt:lpstr>
      <vt:lpstr>How NoSQL came about</vt:lpstr>
      <vt:lpstr>Various NoSQL Offerings</vt:lpstr>
      <vt:lpstr>Presentation Overview</vt:lpstr>
      <vt:lpstr>Big Data = Stock Data?</vt:lpstr>
      <vt:lpstr>S&amp;P 500 Stock Data</vt:lpstr>
      <vt:lpstr>Document Attributes</vt:lpstr>
      <vt:lpstr>Cosmos DB – SQL API - Architecture</vt:lpstr>
      <vt:lpstr>Azure Portal – Create new account </vt:lpstr>
      <vt:lpstr>Azure Portal – Create new collection </vt:lpstr>
      <vt:lpstr>Loading Data </vt:lpstr>
      <vt:lpstr>Programming </vt:lpstr>
      <vt:lpstr>Reporting </vt:lpstr>
      <vt:lpstr>Summary</vt:lpstr>
      <vt:lpstr>References</vt:lpstr>
      <vt:lpstr>Biography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Real-Time Business</dc:title>
  <cp:lastModifiedBy>Miner, John</cp:lastModifiedBy>
  <cp:revision>133</cp:revision>
  <dcterms:modified xsi:type="dcterms:W3CDTF">2018-04-09T01:51:58Z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0x010100AE3BFC987ED9DD439BE33B036A2FFF55</vt:lpwstr>
  </property>
</Properties>
</file>